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74" r:id="rId2"/>
    <p:sldId id="258" r:id="rId3"/>
    <p:sldId id="384" r:id="rId4"/>
    <p:sldId id="383" r:id="rId5"/>
    <p:sldId id="342" r:id="rId6"/>
    <p:sldId id="273" r:id="rId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oyo Transversal PNLE" initials="ATP" lastIdx="1" clrIdx="0">
    <p:extLst>
      <p:ext uri="{19B8F6BF-5375-455C-9EA6-DF929625EA0E}">
        <p15:presenceInfo xmlns:p15="http://schemas.microsoft.com/office/powerpoint/2012/main" userId="Apoyo Transversal PNLE" providerId="None"/>
      </p:ext>
    </p:extLst>
  </p:cmAuthor>
  <p:cmAuthor id="2" name="Marcela Cascavita" initials="MC" lastIdx="4" clrIdx="1">
    <p:extLst>
      <p:ext uri="{19B8F6BF-5375-455C-9EA6-DF929625EA0E}">
        <p15:presenceInfo xmlns:p15="http://schemas.microsoft.com/office/powerpoint/2012/main" userId="827ab3065a61e6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D6FF"/>
    <a:srgbClr val="73FEFF"/>
    <a:srgbClr val="E60053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825ED-A37D-7C49-A85E-18D8477FD552}" type="datetimeFigureOut">
              <a:rPr lang="es-CO" smtClean="0"/>
              <a:t>30/08/2021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82BF9-87F8-5747-8473-7751838D1A1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2921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782BF9-87F8-5747-8473-7751838D1A16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295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18" Type="http://schemas.openxmlformats.org/officeDocument/2006/relationships/image" Target="../media/image24.jpeg"/><Relationship Id="rId26" Type="http://schemas.openxmlformats.org/officeDocument/2006/relationships/image" Target="../media/image30.png"/><Relationship Id="rId3" Type="http://schemas.openxmlformats.org/officeDocument/2006/relationships/image" Target="../media/image10.svg"/><Relationship Id="rId21" Type="http://schemas.openxmlformats.org/officeDocument/2006/relationships/image" Target="../media/image25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5" Type="http://schemas.openxmlformats.org/officeDocument/2006/relationships/image" Target="../media/image29.jpeg"/><Relationship Id="rId2" Type="http://schemas.openxmlformats.org/officeDocument/2006/relationships/image" Target="../media/image9.png"/><Relationship Id="rId16" Type="http://schemas.openxmlformats.org/officeDocument/2006/relationships/image" Target="../media/image22.jpeg"/><Relationship Id="rId20" Type="http://schemas.openxmlformats.org/officeDocument/2006/relationships/hyperlink" Target="https://bibliotecadigital.colombiaaprende.edu.co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24" Type="http://schemas.openxmlformats.org/officeDocument/2006/relationships/image" Target="../media/image28.jpe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23" Type="http://schemas.openxmlformats.org/officeDocument/2006/relationships/image" Target="../media/image27.jpeg"/><Relationship Id="rId10" Type="http://schemas.openxmlformats.org/officeDocument/2006/relationships/image" Target="../media/image16.jpeg"/><Relationship Id="rId19" Type="http://schemas.openxmlformats.org/officeDocument/2006/relationships/hyperlink" Target="https://concursonacionaldeescritura.colombiaaprende.edu.cos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20.gif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jpeg"/><Relationship Id="rId18" Type="http://schemas.openxmlformats.org/officeDocument/2006/relationships/hyperlink" Target="http://encuestas.cerlalc.org/index.php/643113?lang=es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12" Type="http://schemas.openxmlformats.org/officeDocument/2006/relationships/hyperlink" Target="https://bibliotecadigital.colombiaaprende.edu.co/" TargetMode="Externa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emf"/><Relationship Id="rId5" Type="http://schemas.openxmlformats.org/officeDocument/2006/relationships/image" Target="../media/image2.png"/><Relationship Id="rId15" Type="http://schemas.openxmlformats.org/officeDocument/2006/relationships/image" Target="../media/image38.png"/><Relationship Id="rId10" Type="http://schemas.openxmlformats.org/officeDocument/2006/relationships/image" Target="../media/image36.jpeg"/><Relationship Id="rId4" Type="http://schemas.openxmlformats.org/officeDocument/2006/relationships/image" Target="../media/image32.svg"/><Relationship Id="rId9" Type="http://schemas.openxmlformats.org/officeDocument/2006/relationships/image" Target="../media/image35.jpeg"/><Relationship Id="rId14" Type="http://schemas.openxmlformats.org/officeDocument/2006/relationships/hyperlink" Target="https://concursonacionaldeescritura.colombiaaprende.edu.co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10" Type="http://schemas.openxmlformats.org/officeDocument/2006/relationships/image" Target="../media/image48.emf"/><Relationship Id="rId4" Type="http://schemas.openxmlformats.org/officeDocument/2006/relationships/image" Target="../media/image42.png"/><Relationship Id="rId9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9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413588">
            <a:off x="3562124" y="9132342"/>
            <a:ext cx="14248800" cy="1806734"/>
            <a:chOff x="0" y="0"/>
            <a:chExt cx="4819964" cy="611167"/>
          </a:xfrm>
          <a:solidFill>
            <a:schemeClr val="bg1">
              <a:lumMod val="75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4819964" cy="611167"/>
            </a:xfrm>
            <a:custGeom>
              <a:avLst/>
              <a:gdLst/>
              <a:ahLst/>
              <a:cxnLst/>
              <a:rect l="l" t="t" r="r" b="b"/>
              <a:pathLst>
                <a:path w="4819964" h="611167">
                  <a:moveTo>
                    <a:pt x="0" y="0"/>
                  </a:moveTo>
                  <a:lnTo>
                    <a:pt x="4819964" y="0"/>
                  </a:lnTo>
                  <a:lnTo>
                    <a:pt x="4819964" y="611167"/>
                  </a:lnTo>
                  <a:lnTo>
                    <a:pt x="0" y="611167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 rot="-413588">
            <a:off x="-1318938" y="-1598504"/>
            <a:ext cx="20104809" cy="11222428"/>
            <a:chOff x="0" y="0"/>
            <a:chExt cx="4271234" cy="6111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1234" cy="611167"/>
            </a:xfrm>
            <a:custGeom>
              <a:avLst/>
              <a:gdLst/>
              <a:ahLst/>
              <a:cxnLst/>
              <a:rect l="l" t="t" r="r" b="b"/>
              <a:pathLst>
                <a:path w="4271234" h="611167">
                  <a:moveTo>
                    <a:pt x="0" y="0"/>
                  </a:moveTo>
                  <a:lnTo>
                    <a:pt x="4271234" y="0"/>
                  </a:lnTo>
                  <a:lnTo>
                    <a:pt x="4271234" y="611167"/>
                  </a:lnTo>
                  <a:lnTo>
                    <a:pt x="0" y="611167"/>
                  </a:lnTo>
                  <a:close/>
                </a:path>
              </a:pathLst>
            </a:custGeom>
            <a:solidFill>
              <a:srgbClr val="0A1F4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879987" y="2902126"/>
            <a:ext cx="5015043" cy="2827480"/>
            <a:chOff x="0" y="0"/>
            <a:chExt cx="1485966" cy="8377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85966" cy="837787"/>
            </a:xfrm>
            <a:custGeom>
              <a:avLst/>
              <a:gdLst/>
              <a:ahLst/>
              <a:cxnLst/>
              <a:rect l="l" t="t" r="r" b="b"/>
              <a:pathLst>
                <a:path w="1485966" h="837787">
                  <a:moveTo>
                    <a:pt x="0" y="0"/>
                  </a:moveTo>
                  <a:lnTo>
                    <a:pt x="1485966" y="0"/>
                  </a:lnTo>
                  <a:lnTo>
                    <a:pt x="1485966" y="837787"/>
                  </a:lnTo>
                  <a:lnTo>
                    <a:pt x="0" y="837787"/>
                  </a:lnTo>
                  <a:close/>
                </a:path>
              </a:pathLst>
            </a:custGeom>
            <a:solidFill>
              <a:srgbClr val="0A1F4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10800" y="2422186"/>
            <a:ext cx="6315801" cy="4473914"/>
            <a:chOff x="0" y="0"/>
            <a:chExt cx="1673102" cy="5930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73102" cy="593026"/>
            </a:xfrm>
            <a:custGeom>
              <a:avLst/>
              <a:gdLst/>
              <a:ahLst/>
              <a:cxnLst/>
              <a:rect l="l" t="t" r="r" b="b"/>
              <a:pathLst>
                <a:path w="1673102" h="593026">
                  <a:moveTo>
                    <a:pt x="0" y="0"/>
                  </a:moveTo>
                  <a:lnTo>
                    <a:pt x="1673102" y="0"/>
                  </a:lnTo>
                  <a:lnTo>
                    <a:pt x="1673102" y="593026"/>
                  </a:lnTo>
                  <a:lnTo>
                    <a:pt x="0" y="593026"/>
                  </a:lnTo>
                  <a:close/>
                </a:path>
              </a:pathLst>
            </a:custGeom>
            <a:solidFill>
              <a:srgbClr val="0A1F41"/>
            </a:solidFill>
          </p:spPr>
          <p:txBody>
            <a:bodyPr/>
            <a:lstStyle/>
            <a:p>
              <a:pPr algn="ctr"/>
              <a:r>
                <a:rPr lang="es-CO" sz="4800" dirty="0">
                  <a:solidFill>
                    <a:schemeClr val="bg1"/>
                  </a:solidFill>
                </a:rPr>
                <a:t>SUBDIRECCIÓN DE FOMENTO DE COMPETENCIAS</a:t>
              </a:r>
            </a:p>
            <a:p>
              <a:pPr algn="ctr"/>
              <a:r>
                <a:rPr lang="es-CO" sz="4800" dirty="0">
                  <a:solidFill>
                    <a:schemeClr val="bg1"/>
                  </a:solidFill>
                </a:rPr>
                <a:t>VEPBM</a:t>
              </a:r>
            </a:p>
            <a:p>
              <a:pPr algn="ctr"/>
              <a:r>
                <a:rPr lang="es-CO" sz="4800" dirty="0">
                  <a:solidFill>
                    <a:schemeClr val="bg1"/>
                  </a:solidFill>
                </a:rPr>
                <a:t>Bogotá, Agosto 2021</a:t>
              </a:r>
            </a:p>
          </p:txBody>
        </p:sp>
      </p:grpSp>
      <p:sp>
        <p:nvSpPr>
          <p:cNvPr id="15" name="object 3">
            <a:extLst>
              <a:ext uri="{FF2B5EF4-FFF2-40B4-BE49-F238E27FC236}">
                <a16:creationId xmlns:a16="http://schemas.microsoft.com/office/drawing/2014/main" id="{94EBD5A2-675C-5E4B-92B4-267771E8B360}"/>
              </a:ext>
            </a:extLst>
          </p:cNvPr>
          <p:cNvSpPr/>
          <p:nvPr/>
        </p:nvSpPr>
        <p:spPr>
          <a:xfrm rot="21178581">
            <a:off x="-120054" y="206486"/>
            <a:ext cx="8463549" cy="8627158"/>
          </a:xfrm>
          <a:prstGeom prst="rect">
            <a:avLst/>
          </a:prstGeom>
          <a:blipFill>
            <a:blip r:embed="rId2" cstate="print"/>
            <a:srcRect/>
            <a:stretch>
              <a:fillRect t="165" b="-7961"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38F60B1-397D-C444-BF5A-D8191D79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5858" y="6640582"/>
            <a:ext cx="3623300" cy="6892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0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536885">
            <a:off x="5516495" y="-104120"/>
            <a:ext cx="7367364" cy="2070081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9200" y="1203994"/>
            <a:ext cx="13106400" cy="2411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35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8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Plan Nacional de Lectura y Escritura -PNLE 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6273943" y="1337685"/>
            <a:ext cx="985357" cy="226106"/>
            <a:chOff x="0" y="0"/>
            <a:chExt cx="1313810" cy="30147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01474" cy="3014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1E2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06168" y="0"/>
              <a:ext cx="301474" cy="3014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8F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012335" y="0"/>
              <a:ext cx="301474" cy="3014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4419600" y="4649230"/>
            <a:ext cx="8686799" cy="2022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6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Arial" panose="020B0604020202020204" pitchFamily="34" charset="0"/>
              </a:rPr>
              <a:t>Promover la lectura y la escritura como prácticas socioculturales que favorezcan las capacidades de niños, niñas, adolescentes, jóvenes y adultos para participar en situaciones comunicativas diversas, fortalecer sus proyectos de vida y contribuir a su desarrollo integral.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F468422-3297-FA46-AD53-56FBE39C43AB}"/>
              </a:ext>
            </a:extLst>
          </p:cNvPr>
          <p:cNvSpPr txBox="1"/>
          <p:nvPr/>
        </p:nvSpPr>
        <p:spPr>
          <a:xfrm>
            <a:off x="1128709" y="5197835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MoolBoran" panose="020F0502020204030204" pitchFamily="34" charset="0"/>
              </a:rPr>
              <a:t>OBJETIVO</a:t>
            </a:r>
            <a:r>
              <a: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16" name="Picture 17">
            <a:extLst>
              <a:ext uri="{FF2B5EF4-FFF2-40B4-BE49-F238E27FC236}">
                <a16:creationId xmlns:a16="http://schemas.microsoft.com/office/drawing/2014/main" id="{F88FDA2C-9DFA-43C5-B8C2-830CBF4B7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74" r="10448"/>
          <a:stretch/>
        </p:blipFill>
        <p:spPr>
          <a:xfrm>
            <a:off x="13331494" y="2621996"/>
            <a:ext cx="4956506" cy="6422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393384">
            <a:off x="4853491" y="570951"/>
            <a:ext cx="8878108" cy="1956645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66927" y="1394089"/>
            <a:ext cx="985357" cy="226106"/>
            <a:chOff x="0" y="0"/>
            <a:chExt cx="1313810" cy="30147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01474" cy="3014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60053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06168" y="0"/>
              <a:ext cx="301474" cy="3014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1E2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012335" y="0"/>
              <a:ext cx="301474" cy="3014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1E2D"/>
              </a:solidFill>
            </p:spPr>
          </p:sp>
        </p:grpSp>
      </p:grpSp>
      <p:pic>
        <p:nvPicPr>
          <p:cNvPr id="16" name="Imagen 4">
            <a:extLst>
              <a:ext uri="{FF2B5EF4-FFF2-40B4-BE49-F238E27FC236}">
                <a16:creationId xmlns:a16="http://schemas.microsoft.com/office/drawing/2014/main" id="{774C6A36-56D7-C642-9A65-F4967DEA0C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15" r="-1" b="1855"/>
          <a:stretch/>
        </p:blipFill>
        <p:spPr>
          <a:xfrm>
            <a:off x="548471" y="1714505"/>
            <a:ext cx="4891313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4088AC9-4AF7-B74F-93FA-FB25494B2D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343974"/>
            <a:ext cx="3623300" cy="689251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50856AE5-406C-46DE-BB06-B742B4F120A5}"/>
              </a:ext>
            </a:extLst>
          </p:cNvPr>
          <p:cNvSpPr txBox="1"/>
          <p:nvPr/>
        </p:nvSpPr>
        <p:spPr>
          <a:xfrm>
            <a:off x="6054492" y="403903"/>
            <a:ext cx="10623344" cy="612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Acciones Desarrolladas Por La ETC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FE33927-142F-45CD-A92B-6C8BFA5B36A4}"/>
              </a:ext>
            </a:extLst>
          </p:cNvPr>
          <p:cNvSpPr txBox="1"/>
          <p:nvPr/>
        </p:nvSpPr>
        <p:spPr>
          <a:xfrm>
            <a:off x="5696164" y="5517870"/>
            <a:ext cx="11520000" cy="21236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E60053"/>
                </a:solidFill>
                <a:effectLst/>
                <a:uLnTx/>
                <a:uFillTx/>
                <a:latin typeface="Avenir Book" panose="02000503020000020003" pitchFamily="2" charset="0"/>
                <a:ea typeface="Arial" panose="020B0604020202020204" pitchFamily="34" charset="0"/>
                <a:cs typeface="+mn-cs"/>
              </a:rPr>
              <a:t>Lecturas en Espacios No convencionales – Palabras en Movimiento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Arial" panose="020B0604020202020204" pitchFamily="34" charset="0"/>
                <a:cs typeface="+mn-cs"/>
              </a:rPr>
              <a:t>: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Arial" panose="020B0604020202020204" pitchFamily="34" charset="0"/>
                <a:cs typeface="+mn-cs"/>
              </a:rPr>
              <a:t> las instituciones educativas registradas en el proyecto Palabras en movimiento: La escuela se toma el entorno, fortalecen las bases conceptuales y las prácticas pedagógicas que sustentan sus propuestas de lectura, escritura y oralidad en entornos no convencionales, y generar espacios de reflexión e intercambio entre las escuelas del país alrededor de la generación de comunidades lectoras en la escuela y en su territorio. Para el 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Arial" panose="020B0604020202020204" pitchFamily="34" charset="0"/>
                <a:cs typeface="+mn-cs"/>
              </a:rPr>
              <a:t>2020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Arial" panose="020B0604020202020204" pitchFamily="34" charset="0"/>
                <a:cs typeface="+mn-cs"/>
              </a:rPr>
              <a:t> en la 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Arial" panose="020B0604020202020204" pitchFamily="34" charset="0"/>
                <a:cs typeface="+mn-cs"/>
              </a:rPr>
              <a:t>ETC </a:t>
            </a:r>
            <a:r>
              <a:rPr lang="es-ES" sz="1600" b="1" dirty="0">
                <a:solidFill>
                  <a:srgbClr val="002060"/>
                </a:solidFill>
                <a:latin typeface="Avenir Book" panose="02000503020000020003" pitchFamily="2" charset="0"/>
                <a:ea typeface="Arial" panose="020B0604020202020204" pitchFamily="34" charset="0"/>
              </a:rPr>
              <a:t>Ipiales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venir Book" panose="02000503020000020003" pitchFamily="2" charset="0"/>
                <a:ea typeface="Arial" panose="020B0604020202020204" pitchFamily="34" charset="0"/>
                <a:cs typeface="+mn-cs"/>
              </a:rPr>
              <a:t>se encuentran registradas tres sedes educativas:</a:t>
            </a:r>
          </a:p>
          <a:p>
            <a:pPr marL="285750" indent="-285750" algn="just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INSTITUCION EDUCATIVA DEL SUR</a:t>
            </a:r>
          </a:p>
          <a:p>
            <a:pPr marL="285750" indent="-285750" algn="just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INSTITUCION EDUCATIVA LA VICTORIA</a:t>
            </a:r>
          </a:p>
          <a:p>
            <a:pPr marL="285750" indent="-285750" algn="just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rgbClr val="002060"/>
                </a:solidFill>
                <a:latin typeface="Avenir Book" panose="02000503020000020003" pitchFamily="2" charset="0"/>
              </a:rPr>
              <a:t>INSTITUCION EDUCATIVA LAS LAJAS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30ACCCE-1E48-4523-9A71-4964DF2935EC}"/>
              </a:ext>
            </a:extLst>
          </p:cNvPr>
          <p:cNvSpPr txBox="1"/>
          <p:nvPr/>
        </p:nvSpPr>
        <p:spPr>
          <a:xfrm>
            <a:off x="5696164" y="7872230"/>
            <a:ext cx="12240000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Calibri" panose="020F0502020204030204" pitchFamily="34" charset="0"/>
                <a:cs typeface="+mn-cs"/>
              </a:rPr>
              <a:t>Concurso Nacional de Escritura </a:t>
            </a:r>
            <a:r>
              <a:rPr kumimoji="0" lang="es-CO" sz="1600" b="1" i="1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Calibri" panose="020F0502020204030204" pitchFamily="34" charset="0"/>
                <a:cs typeface="+mn-cs"/>
              </a:rPr>
              <a:t>Colombia, territorio de historias</a:t>
            </a: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Calibri" panose="020F0502020204030204" pitchFamily="34" charset="0"/>
                <a:cs typeface="+mn-cs"/>
              </a:rPr>
              <a:t>: </a:t>
            </a: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esta </a:t>
            </a: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Calibri" panose="020F0502020204030204" pitchFamily="34" charset="0"/>
                <a:cs typeface="+mn-cs"/>
              </a:rPr>
              <a:t>iniciativa fue organizada por el Ministerio de Educación Nacional y el Ministerio de Cultura, la cual busca promover la creación literaria en estudiantes de colegios e instituciones de educación superior públicas y privadas, así como de la comunidad en general, de todo el país. Los habitantes de </a:t>
            </a: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Calibri" panose="020F0502020204030204" pitchFamily="34" charset="0"/>
                <a:cs typeface="+mn-cs"/>
              </a:rPr>
              <a:t>Ipiales</a:t>
            </a: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Calibri" panose="020F0502020204030204" pitchFamily="34" charset="0"/>
                <a:cs typeface="+mn-cs"/>
              </a:rPr>
              <a:t>participaron en la versión </a:t>
            </a: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Calibri" panose="020F0502020204030204" pitchFamily="34" charset="0"/>
                <a:cs typeface="+mn-cs"/>
              </a:rPr>
              <a:t>2020</a:t>
            </a: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Calibri" panose="020F0502020204030204" pitchFamily="34" charset="0"/>
                <a:cs typeface="+mn-cs"/>
              </a:rPr>
              <a:t> así</a:t>
            </a:r>
            <a:r>
              <a:rPr kumimoji="0" lang="es-CO" sz="1600" b="0" i="1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Avenir Book" panose="02000503020000020003" pitchFamily="2" charset="0"/>
                <a:ea typeface="Calibri" panose="020F0502020204030204" pitchFamily="34" charset="0"/>
                <a:cs typeface="+mn-cs"/>
              </a:rPr>
              <a:t>: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38E9044D-D8BF-46BB-8F71-CEDDA81D6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705867"/>
              </p:ext>
            </p:extLst>
          </p:nvPr>
        </p:nvGraphicFramePr>
        <p:xfrm>
          <a:off x="7030346" y="9068518"/>
          <a:ext cx="8671636" cy="8761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43519536"/>
                    </a:ext>
                  </a:extLst>
                </a:gridCol>
                <a:gridCol w="1402909">
                  <a:extLst>
                    <a:ext uri="{9D8B030D-6E8A-4147-A177-3AD203B41FA5}">
                      <a16:colId xmlns:a16="http://schemas.microsoft.com/office/drawing/2014/main" val="3748050403"/>
                    </a:ext>
                  </a:extLst>
                </a:gridCol>
                <a:gridCol w="1402909">
                  <a:extLst>
                    <a:ext uri="{9D8B030D-6E8A-4147-A177-3AD203B41FA5}">
                      <a16:colId xmlns:a16="http://schemas.microsoft.com/office/drawing/2014/main" val="3555810291"/>
                    </a:ext>
                  </a:extLst>
                </a:gridCol>
                <a:gridCol w="1402909">
                  <a:extLst>
                    <a:ext uri="{9D8B030D-6E8A-4147-A177-3AD203B41FA5}">
                      <a16:colId xmlns:a16="http://schemas.microsoft.com/office/drawing/2014/main" val="2848751783"/>
                    </a:ext>
                  </a:extLst>
                </a:gridCol>
                <a:gridCol w="1402909">
                  <a:extLst>
                    <a:ext uri="{9D8B030D-6E8A-4147-A177-3AD203B41FA5}">
                      <a16:colId xmlns:a16="http://schemas.microsoft.com/office/drawing/2014/main" val="138514759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924411715"/>
                    </a:ext>
                  </a:extLst>
                </a:gridCol>
              </a:tblGrid>
              <a:tr h="180000">
                <a:tc rowSpan="2"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MUNICIPIO</a:t>
                      </a:r>
                      <a:endParaRPr lang="es-CO" sz="1400" dirty="0">
                        <a:solidFill>
                          <a:schemeClr val="bg1"/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CO" sz="14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cs typeface="Avenir Book" panose="020B0604020202020204" charset="0"/>
                        </a:rPr>
                        <a:t>Participantes Cuento</a:t>
                      </a:r>
                      <a:endParaRPr lang="es-CO" sz="1400" dirty="0">
                        <a:solidFill>
                          <a:schemeClr val="bg1"/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Participantes Ensayo</a:t>
                      </a:r>
                      <a:endParaRPr lang="es-CO" sz="1400" dirty="0">
                        <a:solidFill>
                          <a:schemeClr val="bg1"/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CO" sz="1400" dirty="0">
                        <a:solidFill>
                          <a:schemeClr val="bg1"/>
                        </a:solidFill>
                        <a:effectLst/>
                        <a:latin typeface="Avenir Book" panose="02000503020000020003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64" marR="7564" marT="7564" marB="0" anchor="ctr">
                    <a:solidFill>
                      <a:srgbClr val="00206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CO" sz="14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cs typeface="Avenir Book" panose="020B0604020202020204" charset="0"/>
                        </a:rPr>
                        <a:t>Total, general</a:t>
                      </a:r>
                      <a:endParaRPr lang="es-CO" sz="1400" dirty="0">
                        <a:solidFill>
                          <a:schemeClr val="bg1"/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06884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cs typeface="Avenir Book" panose="020B0604020202020204" charset="0"/>
                        </a:rPr>
                        <a:t>General</a:t>
                      </a:r>
                      <a:endParaRPr lang="es-CO" sz="1400" dirty="0">
                        <a:solidFill>
                          <a:schemeClr val="bg1"/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cs typeface="Avenir Book" panose="020B0604020202020204" charset="0"/>
                        </a:rPr>
                        <a:t>Comunidad académica</a:t>
                      </a:r>
                      <a:endParaRPr lang="es-CO" sz="1400" dirty="0">
                        <a:solidFill>
                          <a:schemeClr val="bg1"/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cs typeface="Avenir Book" panose="020B0604020202020204" charset="0"/>
                        </a:rPr>
                        <a:t>General</a:t>
                      </a:r>
                      <a:endParaRPr lang="es-CO" sz="1400" dirty="0">
                        <a:solidFill>
                          <a:schemeClr val="bg1"/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cs typeface="Avenir Book" panose="020B0604020202020204" charset="0"/>
                        </a:rPr>
                        <a:t>Comunidad académica</a:t>
                      </a:r>
                      <a:endParaRPr lang="es-CO" sz="1400" dirty="0">
                        <a:solidFill>
                          <a:schemeClr val="bg1"/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>
                    <a:solidFill>
                      <a:srgbClr val="00206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2124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IPIALES</a:t>
                      </a:r>
                      <a:endParaRPr lang="es-CO" sz="1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10</a:t>
                      </a:r>
                      <a:endParaRPr lang="es-CO" sz="1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82</a:t>
                      </a:r>
                      <a:endParaRPr lang="es-CO" sz="1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4</a:t>
                      </a:r>
                      <a:endParaRPr lang="es-CO" sz="1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6</a:t>
                      </a:r>
                      <a:endParaRPr lang="es-CO" sz="1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102</a:t>
                      </a:r>
                      <a:endParaRPr lang="es-CO" sz="14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marL="7564" marR="7564" marT="7564" marB="0" anchor="ctr"/>
                </a:tc>
                <a:extLst>
                  <a:ext uri="{0D108BD9-81ED-4DB2-BD59-A6C34878D82A}">
                    <a16:rowId xmlns:a16="http://schemas.microsoft.com/office/drawing/2014/main" val="2637612901"/>
                  </a:ext>
                </a:extLst>
              </a:tr>
            </a:tbl>
          </a:graphicData>
        </a:graphic>
      </p:graphicFrame>
      <p:sp>
        <p:nvSpPr>
          <p:cNvPr id="19" name="CuadroTexto 18">
            <a:extLst>
              <a:ext uri="{FF2B5EF4-FFF2-40B4-BE49-F238E27FC236}">
                <a16:creationId xmlns:a16="http://schemas.microsoft.com/office/drawing/2014/main" id="{9367CCA0-666F-4F01-BE83-FB5653FF64F8}"/>
              </a:ext>
            </a:extLst>
          </p:cNvPr>
          <p:cNvSpPr txBox="1"/>
          <p:nvPr/>
        </p:nvSpPr>
        <p:spPr>
          <a:xfrm>
            <a:off x="5696164" y="1134454"/>
            <a:ext cx="11520000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CO" sz="1600" b="1" dirty="0">
                <a:solidFill>
                  <a:schemeClr val="accent6">
                    <a:lumMod val="50000"/>
                  </a:schemeClr>
                </a:solidFill>
                <a:latin typeface="Avenir Book" panose="020B0604020202020204" charset="0"/>
                <a:ea typeface="Calibri" panose="020F0502020204030204" pitchFamily="34" charset="0"/>
                <a:cs typeface="Avenir Book" panose="020B0604020202020204" charset="0"/>
              </a:rPr>
              <a:t>¡Vive tu biblioteca escolar!: </a:t>
            </a:r>
            <a:r>
              <a:rPr lang="es-CO" sz="1600" dirty="0">
                <a:solidFill>
                  <a:schemeClr val="accent6">
                    <a:lumMod val="75000"/>
                  </a:schemeClr>
                </a:solidFill>
                <a:latin typeface="Avenir Book" panose="020B0604020202020204" charset="0"/>
                <a:cs typeface="Avenir Book" panose="020B0604020202020204" charset="0"/>
              </a:rPr>
              <a:t>El propósito de este proyecto fue fortalecer la Biblioteca Escolar en 500 sedes educativas del país, para que la </a:t>
            </a:r>
            <a:r>
              <a:rPr lang="es-ES" sz="1600" dirty="0">
                <a:solidFill>
                  <a:schemeClr val="accent6">
                    <a:lumMod val="75000"/>
                  </a:schemeClr>
                </a:solidFill>
                <a:latin typeface="Avenir Book" panose="020B0604020202020204" charset="0"/>
                <a:cs typeface="Avenir Book" panose="020B0604020202020204" charset="0"/>
              </a:rPr>
              <a:t>comunidad acceda al servicio de promoción de lectura y escritura en condiciones de equidad, calidad, y pertinencia.</a:t>
            </a:r>
            <a:r>
              <a:rPr lang="es-CO" sz="1600" dirty="0">
                <a:solidFill>
                  <a:schemeClr val="accent6">
                    <a:lumMod val="75000"/>
                  </a:schemeClr>
                </a:solidFill>
                <a:latin typeface="Avenir Book" panose="020B0604020202020204" charset="0"/>
                <a:cs typeface="Avenir Book" panose="020B0604020202020204" charset="0"/>
              </a:rPr>
              <a:t> En la</a:t>
            </a:r>
            <a:r>
              <a:rPr lang="es-CO" sz="1600" b="1" dirty="0">
                <a:solidFill>
                  <a:schemeClr val="accent6">
                    <a:lumMod val="50000"/>
                  </a:schemeClr>
                </a:solidFill>
                <a:latin typeface="Avenir Book" panose="020B0604020202020204" charset="0"/>
                <a:ea typeface="Calibri" panose="020F0502020204030204" pitchFamily="34" charset="0"/>
                <a:cs typeface="Avenir Book" panose="020B0604020202020204" charset="0"/>
              </a:rPr>
              <a:t> ETC Ipiales</a:t>
            </a:r>
            <a:r>
              <a:rPr lang="es-CO" sz="1600" b="1" dirty="0">
                <a:solidFill>
                  <a:schemeClr val="accent5">
                    <a:lumMod val="50000"/>
                  </a:schemeClr>
                </a:solidFill>
                <a:latin typeface="Avenir Book" panose="020B0604020202020204" charset="0"/>
                <a:ea typeface="Calibri" panose="020F0502020204030204" pitchFamily="34" charset="0"/>
                <a:cs typeface="Avenir Book" panose="020B0604020202020204" charset="0"/>
              </a:rPr>
              <a:t> </a:t>
            </a:r>
            <a:r>
              <a:rPr lang="es-CO" sz="1600" dirty="0">
                <a:solidFill>
                  <a:schemeClr val="accent6">
                    <a:lumMod val="75000"/>
                  </a:schemeClr>
                </a:solidFill>
                <a:latin typeface="Avenir Book" panose="020B0604020202020204" charset="0"/>
                <a:cs typeface="Avenir Book" panose="020B0604020202020204" charset="0"/>
              </a:rPr>
              <a:t>para el año 2020 se beneficiaron sedes educativas, así: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b="1" i="0" u="none" strike="noStrike" kern="1200" dirty="0">
                <a:solidFill>
                  <a:schemeClr val="accent6">
                    <a:lumMod val="75000"/>
                  </a:schemeClr>
                </a:solidFill>
                <a:effectLst/>
                <a:latin typeface="Avenir Book" panose="020B0604020202020204" charset="0"/>
                <a:ea typeface="+mn-ea"/>
                <a:cs typeface="Avenir Book" panose="020B0604020202020204" charset="0"/>
              </a:rPr>
              <a:t>INSTITUCION EDUCATIVA ALFONSO LOPEZ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b="1" i="0" u="none" strike="noStrike" kern="1200" dirty="0">
                <a:solidFill>
                  <a:schemeClr val="accent6">
                    <a:lumMod val="75000"/>
                  </a:schemeClr>
                </a:solidFill>
                <a:effectLst/>
                <a:latin typeface="Avenir Book" panose="020B0604020202020204" charset="0"/>
                <a:ea typeface="+mn-ea"/>
                <a:cs typeface="Avenir Book" panose="020B0604020202020204" charset="0"/>
              </a:rPr>
              <a:t>INSTITUCION EDUCATIVA NACIONAL SEMINARIO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b="1" i="0" u="none" strike="noStrike" kern="1200" dirty="0">
                <a:solidFill>
                  <a:schemeClr val="accent6">
                    <a:lumMod val="75000"/>
                  </a:schemeClr>
                </a:solidFill>
                <a:effectLst/>
                <a:latin typeface="Avenir Book" panose="020B0604020202020204" charset="0"/>
                <a:ea typeface="+mn-ea"/>
                <a:cs typeface="Avenir Book" panose="020B0604020202020204" charset="0"/>
              </a:rPr>
              <a:t>INSTITUCION EDUCATIVA LORENZO DE YARAMAL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AC4CF5C-B87B-4682-B6D0-41A5DB2EBA83}"/>
              </a:ext>
            </a:extLst>
          </p:cNvPr>
          <p:cNvSpPr txBox="1"/>
          <p:nvPr/>
        </p:nvSpPr>
        <p:spPr>
          <a:xfrm>
            <a:off x="5696164" y="3009623"/>
            <a:ext cx="12240000" cy="2277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CO" sz="1600" b="1" dirty="0">
                <a:solidFill>
                  <a:schemeClr val="accent3">
                    <a:lumMod val="50000"/>
                  </a:schemeClr>
                </a:solidFill>
                <a:latin typeface="Avenir Book" panose="020B0604020202020204" charset="0"/>
                <a:ea typeface="Calibri" panose="020F0502020204030204" pitchFamily="34" charset="0"/>
                <a:cs typeface="Avenir Book" panose="020B0604020202020204" charset="0"/>
              </a:rPr>
              <a:t>Dotación de colecciones bibliográficas</a:t>
            </a:r>
            <a:r>
              <a:rPr lang="es-CO" sz="1600" b="1" dirty="0">
                <a:solidFill>
                  <a:schemeClr val="accent3">
                    <a:lumMod val="75000"/>
                  </a:schemeClr>
                </a:solidFill>
                <a:latin typeface="Avenir Book" panose="020B0604020202020204" charset="0"/>
                <a:ea typeface="Calibri" panose="020F0502020204030204" pitchFamily="34" charset="0"/>
                <a:cs typeface="Avenir Book" panose="020B0604020202020204" charset="0"/>
              </a:rPr>
              <a:t>: l</a:t>
            </a:r>
            <a:r>
              <a:rPr lang="es-CO" sz="1600" dirty="0">
                <a:solidFill>
                  <a:schemeClr val="accent3">
                    <a:lumMod val="75000"/>
                  </a:schemeClr>
                </a:solidFill>
                <a:latin typeface="Avenir Book" panose="020B0604020202020204" charset="0"/>
                <a:ea typeface="Calibri" panose="020F0502020204030204" pitchFamily="34" charset="0"/>
                <a:cs typeface="Avenir Book" panose="020B0604020202020204" charset="0"/>
              </a:rPr>
              <a:t>a</a:t>
            </a:r>
            <a:r>
              <a:rPr lang="es-CO" sz="1600" b="1" dirty="0">
                <a:solidFill>
                  <a:schemeClr val="accent3">
                    <a:lumMod val="50000"/>
                  </a:schemeClr>
                </a:solidFill>
                <a:latin typeface="Avenir Book" panose="020B0604020202020204" charset="0"/>
                <a:ea typeface="Calibri" panose="020F0502020204030204" pitchFamily="34" charset="0"/>
                <a:cs typeface="Avenir Book" panose="020B0604020202020204" charset="0"/>
              </a:rPr>
              <a:t> ETC Ipiales </a:t>
            </a:r>
            <a:r>
              <a:rPr lang="es-CO" sz="1600" dirty="0">
                <a:solidFill>
                  <a:schemeClr val="accent3">
                    <a:lumMod val="75000"/>
                  </a:schemeClr>
                </a:solidFill>
                <a:latin typeface="Avenir Book" panose="020B0604020202020204" charset="0"/>
                <a:ea typeface="Calibri" panose="020F0502020204030204" pitchFamily="34" charset="0"/>
                <a:cs typeface="Avenir Book" panose="020B0604020202020204" charset="0"/>
              </a:rPr>
              <a:t>se benefició durante el año 2020 con la dotación de colecciones bibliográficas desde el plan Nacional de Lectura y Escritura conformadas por </a:t>
            </a:r>
            <a:r>
              <a:rPr lang="es-CO" sz="1600" b="1" dirty="0">
                <a:solidFill>
                  <a:schemeClr val="accent3">
                    <a:lumMod val="75000"/>
                  </a:schemeClr>
                </a:solidFill>
                <a:latin typeface="Avenir Book" panose="020B0604020202020204" charset="0"/>
                <a:ea typeface="Calibri" panose="020F0502020204030204" pitchFamily="34" charset="0"/>
                <a:cs typeface="Avenir Book" panose="020B0604020202020204" charset="0"/>
              </a:rPr>
              <a:t>60 títulos</a:t>
            </a:r>
            <a:r>
              <a:rPr lang="es-CO" sz="1600" dirty="0">
                <a:solidFill>
                  <a:schemeClr val="accent3">
                    <a:lumMod val="75000"/>
                  </a:schemeClr>
                </a:solidFill>
                <a:latin typeface="Avenir Book" panose="020B0604020202020204" charset="0"/>
                <a:ea typeface="Calibri" panose="020F0502020204030204" pitchFamily="34" charset="0"/>
                <a:cs typeface="Avenir Book" panose="020B0604020202020204" charset="0"/>
              </a:rPr>
              <a:t> de literatura, obras de referencia, libros informativos y clásicos de la literatura, en las siguientes sedes:</a:t>
            </a:r>
          </a:p>
          <a:p>
            <a:pPr marL="285750" indent="-285750" algn="just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accent3">
                    <a:lumMod val="75000"/>
                  </a:schemeClr>
                </a:solidFill>
                <a:latin typeface="Avenir Book" panose="020B0604020202020204" charset="0"/>
                <a:cs typeface="Avenir Book" panose="020B0604020202020204" charset="0"/>
              </a:rPr>
              <a:t>I.E. MICROEMPRESARIAL LOS ANDES</a:t>
            </a:r>
          </a:p>
          <a:p>
            <a:pPr marL="285750" indent="-285750" algn="just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accent3">
                    <a:lumMod val="75000"/>
                  </a:schemeClr>
                </a:solidFill>
                <a:latin typeface="Avenir Book" panose="020B0604020202020204" charset="0"/>
                <a:cs typeface="Avenir Book" panose="020B0604020202020204" charset="0"/>
              </a:rPr>
              <a:t>INSTITUCION EDUCATIVA ALFONSO LOPEZ</a:t>
            </a:r>
          </a:p>
          <a:p>
            <a:pPr marL="285750" indent="-285750" algn="just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accent3">
                    <a:lumMod val="75000"/>
                  </a:schemeClr>
                </a:solidFill>
                <a:latin typeface="Avenir Book" panose="020B0604020202020204" charset="0"/>
                <a:cs typeface="Avenir Book" panose="020B0604020202020204" charset="0"/>
              </a:rPr>
              <a:t>INSTITUCION EDUCATIVA LAS LAJAS</a:t>
            </a:r>
          </a:p>
          <a:p>
            <a:pPr marL="285750" indent="-285750" algn="just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accent3">
                    <a:lumMod val="75000"/>
                  </a:schemeClr>
                </a:solidFill>
                <a:latin typeface="Avenir Book" panose="020B0604020202020204" charset="0"/>
                <a:cs typeface="Avenir Book" panose="020B0604020202020204" charset="0"/>
              </a:rPr>
              <a:t>INSTITUCION EDUCATIVA NACIONAL SEMINARIO</a:t>
            </a:r>
          </a:p>
          <a:p>
            <a:pPr marL="285750" indent="-285750" algn="just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accent3">
                    <a:lumMod val="75000"/>
                  </a:schemeClr>
                </a:solidFill>
                <a:latin typeface="Avenir Book" panose="020B0604020202020204" charset="0"/>
                <a:cs typeface="Avenir Book" panose="020B0604020202020204" charset="0"/>
              </a:rPr>
              <a:t>I.E. RURAL EL EMPALME  SEDE 1</a:t>
            </a:r>
          </a:p>
          <a:p>
            <a:pPr marL="285750" indent="-285750" algn="just" rtl="0" eaLnBrk="1" fontAlgn="ctr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O" sz="1400" b="1" dirty="0">
                <a:solidFill>
                  <a:schemeClr val="accent3">
                    <a:lumMod val="75000"/>
                  </a:schemeClr>
                </a:solidFill>
                <a:latin typeface="Avenir Book" panose="020B0604020202020204" charset="0"/>
                <a:cs typeface="Avenir Book" panose="020B0604020202020204" charset="0"/>
              </a:rPr>
              <a:t>INSTITUCION EDUCATIVA LORENZO DE YARAMAL</a:t>
            </a:r>
          </a:p>
        </p:txBody>
      </p:sp>
    </p:spTree>
    <p:extLst>
      <p:ext uri="{BB962C8B-B14F-4D97-AF65-F5344CB8AC3E}">
        <p14:creationId xmlns:p14="http://schemas.microsoft.com/office/powerpoint/2010/main" val="43388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380000">
            <a:off x="4852800" y="572400"/>
            <a:ext cx="8858250" cy="19566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266927" y="1394089"/>
            <a:ext cx="985357" cy="226106"/>
            <a:chOff x="0" y="0"/>
            <a:chExt cx="1313810" cy="30147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01474" cy="3014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1E2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06168" y="0"/>
              <a:ext cx="301474" cy="3014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1E2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012335" y="0"/>
              <a:ext cx="301474" cy="3014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60053"/>
              </a:solidFill>
            </p:spPr>
          </p:sp>
        </p:grp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EF88CCD3-7592-3546-9E83-348F6165B8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343974"/>
            <a:ext cx="3623300" cy="689251"/>
          </a:xfrm>
          <a:prstGeom prst="rect">
            <a:avLst/>
          </a:prstGeom>
        </p:spPr>
      </p:pic>
      <p:sp>
        <p:nvSpPr>
          <p:cNvPr id="27" name="TextBox 5">
            <a:extLst>
              <a:ext uri="{FF2B5EF4-FFF2-40B4-BE49-F238E27FC236}">
                <a16:creationId xmlns:a16="http://schemas.microsoft.com/office/drawing/2014/main" id="{13D90115-AC81-4388-A476-E68016255541}"/>
              </a:ext>
            </a:extLst>
          </p:cNvPr>
          <p:cNvSpPr txBox="1"/>
          <p:nvPr/>
        </p:nvSpPr>
        <p:spPr>
          <a:xfrm>
            <a:off x="4135660" y="673449"/>
            <a:ext cx="12192000" cy="65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Focalización</a:t>
            </a: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y </a:t>
            </a:r>
            <a:r>
              <a:rPr kumimoji="0" 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Procesos</a:t>
            </a:r>
            <a:endParaRPr kumimoji="0" lang="en-US" sz="54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307D009-1316-4560-9E84-D1DD2C122A3D}"/>
              </a:ext>
            </a:extLst>
          </p:cNvPr>
          <p:cNvSpPr txBox="1"/>
          <p:nvPr/>
        </p:nvSpPr>
        <p:spPr>
          <a:xfrm>
            <a:off x="1042763" y="1981059"/>
            <a:ext cx="13461456" cy="116955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76D6FF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CO" sz="1600" b="1" dirty="0">
                <a:solidFill>
                  <a:srgbClr val="76D6FF"/>
                </a:solidFill>
                <a:effectLst/>
                <a:latin typeface="Avenir Book" panose="02000503020000020003"/>
                <a:ea typeface="Calibri" panose="020F0502020204030204" pitchFamily="34" charset="0"/>
              </a:rPr>
              <a:t>Dotación de colecciones bibliográficas: </a:t>
            </a:r>
            <a:r>
              <a:rPr lang="es-CO" sz="1600" b="1" dirty="0">
                <a:solidFill>
                  <a:srgbClr val="76D6FF"/>
                </a:solidFill>
                <a:latin typeface="Avenir Book" panose="02000503020000020003"/>
                <a:ea typeface="Calibri" panose="020F0502020204030204" pitchFamily="34" charset="0"/>
              </a:rPr>
              <a:t>l</a:t>
            </a:r>
            <a:r>
              <a:rPr lang="es-CO" sz="1600" dirty="0">
                <a:solidFill>
                  <a:srgbClr val="76D6FF"/>
                </a:solidFill>
                <a:effectLst/>
                <a:latin typeface="Avenir Book" panose="02000503020000020003"/>
                <a:ea typeface="Calibri" panose="020F0502020204030204" pitchFamily="34" charset="0"/>
              </a:rPr>
              <a:t>a </a:t>
            </a:r>
            <a:r>
              <a:rPr lang="es-CO" sz="1600" b="1" dirty="0">
                <a:solidFill>
                  <a:srgbClr val="76D6FF"/>
                </a:solidFill>
                <a:effectLst/>
                <a:latin typeface="Avenir Book" panose="02000503020000020003"/>
                <a:ea typeface="Calibri" panose="020F0502020204030204" pitchFamily="34" charset="0"/>
              </a:rPr>
              <a:t>ETC Ipiales, </a:t>
            </a:r>
            <a:r>
              <a:rPr lang="es-CO" sz="1600" dirty="0">
                <a:solidFill>
                  <a:srgbClr val="76D6FF"/>
                </a:solidFill>
                <a:effectLst/>
                <a:latin typeface="Avenir Book" panose="02000503020000020003"/>
                <a:ea typeface="Calibri" panose="020F0502020204030204" pitchFamily="34" charset="0"/>
              </a:rPr>
              <a:t>se beneficiará durante el año 2021 con la dotación de colecciones bibliográficas en las siguientes sedes educativas: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rgbClr val="76D6FF"/>
                </a:solidFill>
                <a:latin typeface="Avenir Book" panose="02000503020000020003"/>
              </a:rPr>
              <a:t>INSTITUCIÓN EDUCATIVA TECNICO AGROINDUSTRIAL NAZARET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rgbClr val="76D6FF"/>
                </a:solidFill>
                <a:latin typeface="Avenir Book" panose="02000503020000020003"/>
              </a:rPr>
              <a:t>INSTITUCION EDUCATIVA PUENES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36EA6BB-1F1B-4337-A7A6-4BC4C3D20571}"/>
              </a:ext>
            </a:extLst>
          </p:cNvPr>
          <p:cNvGrpSpPr>
            <a:grpSpLocks noChangeAspect="1"/>
          </p:cNvGrpSpPr>
          <p:nvPr/>
        </p:nvGrpSpPr>
        <p:grpSpPr>
          <a:xfrm>
            <a:off x="14916742" y="635505"/>
            <a:ext cx="2768828" cy="2880000"/>
            <a:chOff x="6139285" y="1304891"/>
            <a:chExt cx="4448549" cy="5059770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7EE10F11-F936-4C9F-9E4A-74062A1A8C77}"/>
                </a:ext>
              </a:extLst>
            </p:cNvPr>
            <p:cNvGrpSpPr/>
            <p:nvPr/>
          </p:nvGrpSpPr>
          <p:grpSpPr>
            <a:xfrm>
              <a:off x="6288258" y="1304891"/>
              <a:ext cx="4299576" cy="2535589"/>
              <a:chOff x="2142260" y="869768"/>
              <a:chExt cx="9718292" cy="5923198"/>
            </a:xfrm>
          </p:grpSpPr>
          <p:pic>
            <p:nvPicPr>
              <p:cNvPr id="38" name="Picture 2" descr="Resultado de imagen para MI PEQUEÃO LIBRO DE PÃJAROS">
                <a:extLst>
                  <a:ext uri="{FF2B5EF4-FFF2-40B4-BE49-F238E27FC236}">
                    <a16:creationId xmlns:a16="http://schemas.microsoft.com/office/drawing/2014/main" id="{2305623F-000A-42EC-BA1B-57100ECD2C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2260" y="3537356"/>
                <a:ext cx="2383292" cy="30927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6" descr="Resultado de imagen para El azÃºcar Michel Francesconi">
                <a:extLst>
                  <a:ext uri="{FF2B5EF4-FFF2-40B4-BE49-F238E27FC236}">
                    <a16:creationId xmlns:a16="http://schemas.microsoft.com/office/drawing/2014/main" id="{AD6B250F-F9EE-4382-B98F-0EF8DEBF07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8569" y="869768"/>
                <a:ext cx="2520140" cy="3139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2" descr="Resultado de imagen para Sapo y el forastero Max Velthuijs">
                <a:extLst>
                  <a:ext uri="{FF2B5EF4-FFF2-40B4-BE49-F238E27FC236}">
                    <a16:creationId xmlns:a16="http://schemas.microsoft.com/office/drawing/2014/main" id="{8F87EF38-D48C-468B-953C-3FA471B3F9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83543" y="4230302"/>
                <a:ext cx="1977009" cy="22645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4" descr="Resultado de imagen para Los dÃ­as raros MarÃ­a Fernanda Heredia">
                <a:extLst>
                  <a:ext uri="{FF2B5EF4-FFF2-40B4-BE49-F238E27FC236}">
                    <a16:creationId xmlns:a16="http://schemas.microsoft.com/office/drawing/2014/main" id="{2B31BE36-2A80-4EA6-AD9C-CFB3DCEF85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2269" y="1342553"/>
                <a:ext cx="1828800" cy="2505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16" descr="Resultado de imagen para El pollo chiras VÃ­ctor Eduardo Caro">
                <a:extLst>
                  <a:ext uri="{FF2B5EF4-FFF2-40B4-BE49-F238E27FC236}">
                    <a16:creationId xmlns:a16="http://schemas.microsoft.com/office/drawing/2014/main" id="{D410DFA1-0C46-463F-9019-5AB451B114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5552" y="3977815"/>
                <a:ext cx="2815151" cy="2815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8" descr="Resultado de imagen para QuiÃ©n come a quiÃ©n? Aleksandra Mizielinska y Daniel Mizielinski">
                <a:extLst>
                  <a:ext uri="{FF2B5EF4-FFF2-40B4-BE49-F238E27FC236}">
                    <a16:creationId xmlns:a16="http://schemas.microsoft.com/office/drawing/2014/main" id="{23ED48C6-3DEB-4DE9-A161-2DD2926672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4239" y="1436400"/>
                <a:ext cx="1847850" cy="2476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https://www.editorialflamboyant.com/wp-content/uploads/2018/04/Contar-leones_Cover_ES-416x503.jpg">
                <a:extLst>
                  <a:ext uri="{FF2B5EF4-FFF2-40B4-BE49-F238E27FC236}">
                    <a16:creationId xmlns:a16="http://schemas.microsoft.com/office/drawing/2014/main" id="{CCD35D84-0F35-4F19-A8FA-9643CE87B5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3720" y="3932214"/>
                <a:ext cx="2365948" cy="28607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60385E2E-6EB6-4F79-B21F-EB319D80934C}"/>
                </a:ext>
              </a:extLst>
            </p:cNvPr>
            <p:cNvGrpSpPr/>
            <p:nvPr/>
          </p:nvGrpSpPr>
          <p:grpSpPr>
            <a:xfrm>
              <a:off x="6139285" y="3826181"/>
              <a:ext cx="4275548" cy="2538480"/>
              <a:chOff x="-2513299" y="1103206"/>
              <a:chExt cx="11037271" cy="5771537"/>
            </a:xfrm>
          </p:grpSpPr>
          <p:pic>
            <p:nvPicPr>
              <p:cNvPr id="31" name="Picture 2" descr="Resultado de imagen para Contrarios? Un libro para ejercitar el arte de pensar">
                <a:extLst>
                  <a:ext uri="{FF2B5EF4-FFF2-40B4-BE49-F238E27FC236}">
                    <a16:creationId xmlns:a16="http://schemas.microsoft.com/office/drawing/2014/main" id="{24CAE62D-CEE3-4885-A351-87561D1103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481" y="1103206"/>
                <a:ext cx="2816379" cy="2816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Resultado de imagen para Cuenta que te Cuento Olga GonzÃ¡lez">
                <a:extLst>
                  <a:ext uri="{FF2B5EF4-FFF2-40B4-BE49-F238E27FC236}">
                    <a16:creationId xmlns:a16="http://schemas.microsoft.com/office/drawing/2014/main" id="{8F8735C8-8984-4E3A-AF46-0440C080CF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5586" y="4127783"/>
                <a:ext cx="2409182" cy="2746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8" descr="Resultado de imagen para Tumaco Oscar Pantoja">
                <a:extLst>
                  <a:ext uri="{FF2B5EF4-FFF2-40B4-BE49-F238E27FC236}">
                    <a16:creationId xmlns:a16="http://schemas.microsoft.com/office/drawing/2014/main" id="{8AEA1FE3-10D1-4363-8343-75C0DB04A5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513299" y="1135715"/>
                <a:ext cx="3215195" cy="43110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2" descr="Resultado de imagen para Por quÃ© el coatÃ­ Tiene manchas en la cola? Celso RomÃ¡n">
                <a:extLst>
                  <a:ext uri="{FF2B5EF4-FFF2-40B4-BE49-F238E27FC236}">
                    <a16:creationId xmlns:a16="http://schemas.microsoft.com/office/drawing/2014/main" id="{8C6ABD5A-7170-4B2C-81BB-54C3B7F21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968" y="3919585"/>
                <a:ext cx="2733812" cy="27555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Resultado de imagen para Animalario EtimolÃ³gico: La historia de las palabras">
                <a:extLst>
                  <a:ext uri="{FF2B5EF4-FFF2-40B4-BE49-F238E27FC236}">
                    <a16:creationId xmlns:a16="http://schemas.microsoft.com/office/drawing/2014/main" id="{4E36A0AA-AD65-4366-8594-040F3D623F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2861" y="1204046"/>
                <a:ext cx="1947324" cy="26754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8" descr="Resultado de imagen para Curiosity; la historia de un robot explorador de Marte">
                <a:extLst>
                  <a:ext uri="{FF2B5EF4-FFF2-40B4-BE49-F238E27FC236}">
                    <a16:creationId xmlns:a16="http://schemas.microsoft.com/office/drawing/2014/main" id="{B6BC34B3-A37F-412F-B8BD-4E89D4632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1121" y="1404634"/>
                <a:ext cx="2922851" cy="2472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8" descr="Resultado de imagen para Lima, limita, limÃ³n: Folclore infantil Iberoamericano">
                <a:extLst>
                  <a:ext uri="{FF2B5EF4-FFF2-40B4-BE49-F238E27FC236}">
                    <a16:creationId xmlns:a16="http://schemas.microsoft.com/office/drawing/2014/main" id="{3835BF3A-72E2-4E91-99D4-797C7AE228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60"/>
              <a:stretch/>
            </p:blipFill>
            <p:spPr bwMode="auto">
              <a:xfrm>
                <a:off x="5714767" y="3981162"/>
                <a:ext cx="1954119" cy="25547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aphicFrame>
        <p:nvGraphicFramePr>
          <p:cNvPr id="45" name="Tabla 12">
            <a:extLst>
              <a:ext uri="{FF2B5EF4-FFF2-40B4-BE49-F238E27FC236}">
                <a16:creationId xmlns:a16="http://schemas.microsoft.com/office/drawing/2014/main" id="{14784752-6909-41F1-A9AC-5AE2D5370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945900"/>
              </p:ext>
            </p:extLst>
          </p:nvPr>
        </p:nvGraphicFramePr>
        <p:xfrm>
          <a:off x="1069637" y="3922382"/>
          <a:ext cx="16122222" cy="57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000">
                  <a:extLst>
                    <a:ext uri="{9D8B030D-6E8A-4147-A177-3AD203B41FA5}">
                      <a16:colId xmlns:a16="http://schemas.microsoft.com/office/drawing/2014/main" val="702009947"/>
                    </a:ext>
                  </a:extLst>
                </a:gridCol>
                <a:gridCol w="282222">
                  <a:extLst>
                    <a:ext uri="{9D8B030D-6E8A-4147-A177-3AD203B41FA5}">
                      <a16:colId xmlns:a16="http://schemas.microsoft.com/office/drawing/2014/main" val="1325062522"/>
                    </a:ext>
                  </a:extLst>
                </a:gridCol>
                <a:gridCol w="7920000">
                  <a:extLst>
                    <a:ext uri="{9D8B030D-6E8A-4147-A177-3AD203B41FA5}">
                      <a16:colId xmlns:a16="http://schemas.microsoft.com/office/drawing/2014/main" val="3399319899"/>
                    </a:ext>
                  </a:extLst>
                </a:gridCol>
              </a:tblGrid>
              <a:tr h="1548000">
                <a:tc gridSpan="3">
                  <a:txBody>
                    <a:bodyPr/>
                    <a:lstStyle/>
                    <a:p>
                      <a:endParaRPr lang="es-CO" sz="1800" dirty="0">
                        <a:latin typeface="Avenir Book" panose="020B0604020202020204" charset="0"/>
                        <a:cs typeface="Avenir Book" panose="020B060402020202020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65840"/>
                  </a:ext>
                </a:extLst>
              </a:tr>
              <a:tr h="7920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Los habitantes de</a:t>
                      </a:r>
                      <a:r>
                        <a:rPr lang="es-ES" sz="1600" b="1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 Ipiales </a:t>
                      </a: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también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 podrán hacer parte del Concurso Nacional de Escritura </a:t>
                      </a:r>
                      <a:r>
                        <a:rPr lang="es-ES" sz="1600" i="1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Colombia, territorio de historias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 en la versión 2021 realizando la inscripción </a:t>
                      </a:r>
                      <a:r>
                        <a:rPr lang="es-MX" sz="1600" spc="50" dirty="0">
                          <a:solidFill>
                            <a:srgbClr val="FFFFFF"/>
                          </a:solidFill>
                          <a:latin typeface="Avenir Book" panose="020B0604020202020204" charset="0"/>
                          <a:cs typeface="Avenir Book" panose="020B0604020202020204" charset="0"/>
                        </a:rPr>
                        <a:t>desde el 7 de julio hasta el 5 de septiembre 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a través de la página web </a:t>
                      </a:r>
                      <a:r>
                        <a:rPr lang="es-ES" sz="1600" u="sng" dirty="0">
                          <a:solidFill>
                            <a:srgbClr val="00B0F0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https://concursonacionaldeescritura.colombiaaprende.edu.co</a:t>
                      </a:r>
                      <a:r>
                        <a:rPr lang="es-ES" sz="1600" dirty="0">
                          <a:solidFill>
                            <a:srgbClr val="00B0F0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 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en donde también encontrarán las bases de participación, guías de escritura, preguntas frecuentes y más información de interés para los interesados y participantes</a:t>
                      </a:r>
                      <a:endParaRPr lang="es-CO" sz="1600" dirty="0">
                        <a:solidFill>
                          <a:schemeClr val="bg1"/>
                        </a:solidFill>
                        <a:latin typeface="Avenir Book" panose="020B0604020202020204" charset="0"/>
                        <a:cs typeface="Avenir Book" panose="020B060402020202020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318063"/>
                  </a:ext>
                </a:extLst>
              </a:tr>
              <a:tr h="1800000">
                <a:tc gridSpan="3">
                  <a:txBody>
                    <a:bodyPr/>
                    <a:lstStyle/>
                    <a:p>
                      <a:pPr algn="ctr"/>
                      <a:endParaRPr lang="es-CO" sz="1800" dirty="0">
                        <a:solidFill>
                          <a:schemeClr val="bg1"/>
                        </a:solidFill>
                        <a:latin typeface="Avenir Book" panose="020B0604020202020204" charset="0"/>
                        <a:cs typeface="Avenir Book" panose="020B0604020202020204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04334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Biblioteca digital Colombia Aprende: </a:t>
                      </a: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Plan Nacional de Lectura y Escritura dispuso de la biblioteca digital Colombia Aprende la cual ofrece un catálogo de 5.000 títulos de todas las áreas del conocimiento donde los estudiantes, sus docentes y familias de </a:t>
                      </a:r>
                      <a:r>
                        <a:rPr lang="es-ES" sz="1600" b="1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Ipiales</a:t>
                      </a:r>
                      <a:r>
                        <a:rPr lang="es-ES" sz="1600" b="1" dirty="0">
                          <a:solidFill>
                            <a:schemeClr val="tx2"/>
                          </a:solidFill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 </a:t>
                      </a: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podrán acceder en el 2021 a la plataforma: </a:t>
                      </a:r>
                      <a:r>
                        <a:rPr lang="es-ES" sz="1600" u="sng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https://bibliotecadigital.colombiaaprende.edu.co/</a:t>
                      </a: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, registrarse y comenzar a disfrutar de esta gran herramienta.</a:t>
                      </a:r>
                      <a:endParaRPr lang="es-CO" sz="1600" dirty="0">
                        <a:solidFill>
                          <a:schemeClr val="tx2"/>
                        </a:solidFill>
                        <a:latin typeface="Avenir Book" panose="020B0604020202020204" charset="0"/>
                        <a:cs typeface="Avenir Book" panose="020B0604020202020204" charset="0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 sz="1800">
                        <a:latin typeface="Avenir Book" panose="020B0604020202020204" charset="0"/>
                        <a:cs typeface="Avenir Book" panose="020B060402020202020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Historias en </a:t>
                      </a:r>
                      <a:r>
                        <a:rPr lang="es-ES" sz="1600" b="1" dirty="0" err="1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AltaVoz</a:t>
                      </a:r>
                      <a:r>
                        <a:rPr lang="es-ES" sz="1600" b="1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: </a:t>
                      </a: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El programa radial Historias en </a:t>
                      </a:r>
                      <a:r>
                        <a:rPr lang="es-ES" sz="1600" dirty="0" err="1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AltaVoz</a:t>
                      </a: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 será emitido en el 2021 a través de la Radio Nacional de Colombia y los habitantes de </a:t>
                      </a:r>
                      <a:r>
                        <a:rPr lang="es-ES" sz="1600" b="1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Ipiales</a:t>
                      </a:r>
                      <a:r>
                        <a:rPr lang="es-ES" sz="1600" dirty="0">
                          <a:solidFill>
                            <a:schemeClr val="tx2"/>
                          </a:solidFill>
                          <a:effectLst/>
                          <a:latin typeface="Avenir Book" panose="020B0604020202020204" charset="0"/>
                          <a:ea typeface="Calibri" panose="020F0502020204030204" pitchFamily="34" charset="0"/>
                          <a:cs typeface="Avenir Book" panose="020B0604020202020204" charset="0"/>
                        </a:rPr>
                        <a:t> pueden deleitarse sintonizando radio cadena nacional todos los jueves a las 2:00 p.m.</a:t>
                      </a:r>
                      <a:endParaRPr lang="es-CO" sz="1600" dirty="0">
                        <a:solidFill>
                          <a:schemeClr val="tx2"/>
                        </a:solidFill>
                        <a:effectLst/>
                        <a:latin typeface="Avenir Book" panose="020B0604020202020204" charset="0"/>
                        <a:ea typeface="Calibri" panose="020F0502020204030204" pitchFamily="34" charset="0"/>
                        <a:cs typeface="Avenir Book" panose="020B0604020202020204" charset="0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479273"/>
                  </a:ext>
                </a:extLst>
              </a:tr>
            </a:tbl>
          </a:graphicData>
        </a:graphic>
      </p:graphicFrame>
      <p:grpSp>
        <p:nvGrpSpPr>
          <p:cNvPr id="46" name="Grupo 45">
            <a:extLst>
              <a:ext uri="{FF2B5EF4-FFF2-40B4-BE49-F238E27FC236}">
                <a16:creationId xmlns:a16="http://schemas.microsoft.com/office/drawing/2014/main" id="{9AB30B62-C74B-4085-9885-2DF678C86639}"/>
              </a:ext>
            </a:extLst>
          </p:cNvPr>
          <p:cNvGrpSpPr>
            <a:grpSpLocks noChangeAspect="1"/>
          </p:cNvGrpSpPr>
          <p:nvPr/>
        </p:nvGrpSpPr>
        <p:grpSpPr>
          <a:xfrm>
            <a:off x="5324714" y="4081684"/>
            <a:ext cx="7612067" cy="1235073"/>
            <a:chOff x="8502004" y="4894443"/>
            <a:chExt cx="8478525" cy="1347515"/>
          </a:xfrm>
        </p:grpSpPr>
        <p:pic>
          <p:nvPicPr>
            <p:cNvPr id="47" name="Imagen 46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BF6E91A5-9E58-436A-91B2-632C0C867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26" t="55089" r="10833" b="28448"/>
            <a:stretch/>
          </p:blipFill>
          <p:spPr>
            <a:xfrm>
              <a:off x="11948334" y="5070729"/>
              <a:ext cx="5032195" cy="561138"/>
            </a:xfrm>
            <a:prstGeom prst="rect">
              <a:avLst/>
            </a:prstGeom>
          </p:spPr>
        </p:pic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90F88530-70E6-431A-B19F-5BB2D754238D}"/>
                </a:ext>
              </a:extLst>
            </p:cNvPr>
            <p:cNvGrpSpPr/>
            <p:nvPr/>
          </p:nvGrpSpPr>
          <p:grpSpPr>
            <a:xfrm>
              <a:off x="8502004" y="5156729"/>
              <a:ext cx="598665" cy="598665"/>
              <a:chOff x="0" y="0"/>
              <a:chExt cx="1197331" cy="1197331"/>
            </a:xfrm>
          </p:grpSpPr>
          <p:grpSp>
            <p:nvGrpSpPr>
              <p:cNvPr id="51" name="Group 3">
                <a:extLst>
                  <a:ext uri="{FF2B5EF4-FFF2-40B4-BE49-F238E27FC236}">
                    <a16:creationId xmlns:a16="http://schemas.microsoft.com/office/drawing/2014/main" id="{E39FD247-9CA2-41AA-83EC-1512A9682EF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0" y="0"/>
                <a:ext cx="1197331" cy="1197331"/>
                <a:chOff x="1371600" y="6705600"/>
                <a:chExt cx="10972800" cy="10972800"/>
              </a:xfrm>
            </p:grpSpPr>
            <p:sp>
              <p:nvSpPr>
                <p:cNvPr id="53" name="Freeform 4">
                  <a:extLst>
                    <a:ext uri="{FF2B5EF4-FFF2-40B4-BE49-F238E27FC236}">
                      <a16:creationId xmlns:a16="http://schemas.microsoft.com/office/drawing/2014/main" id="{CEBCF4D8-772D-4A91-91AC-7B17AF643723}"/>
                    </a:ext>
                  </a:extLst>
                </p:cNvPr>
                <p:cNvSpPr/>
                <p:nvPr/>
              </p:nvSpPr>
              <p:spPr>
                <a:xfrm>
                  <a:off x="1362808" y="6434629"/>
                  <a:ext cx="10990384" cy="11514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0384" h="11514742">
                      <a:moveTo>
                        <a:pt x="8792" y="5757371"/>
                      </a:moveTo>
                      <a:cubicBezTo>
                        <a:pt x="0" y="7723318"/>
                        <a:pt x="1043775" y="9543701"/>
                        <a:pt x="2744885" y="10529222"/>
                      </a:cubicBezTo>
                      <a:cubicBezTo>
                        <a:pt x="4445994" y="11514742"/>
                        <a:pt x="6544389" y="11514742"/>
                        <a:pt x="8245499" y="10529222"/>
                      </a:cubicBezTo>
                      <a:cubicBezTo>
                        <a:pt x="9946609" y="9543701"/>
                        <a:pt x="10990384" y="7723318"/>
                        <a:pt x="10981592" y="5757371"/>
                      </a:cubicBezTo>
                      <a:cubicBezTo>
                        <a:pt x="10990384" y="3791424"/>
                        <a:pt x="9946609" y="1971041"/>
                        <a:pt x="8245499" y="985520"/>
                      </a:cubicBezTo>
                      <a:cubicBezTo>
                        <a:pt x="6544389" y="0"/>
                        <a:pt x="4445994" y="0"/>
                        <a:pt x="2744885" y="985520"/>
                      </a:cubicBezTo>
                      <a:cubicBezTo>
                        <a:pt x="1043775" y="1971041"/>
                        <a:pt x="0" y="3791424"/>
                        <a:pt x="8792" y="5757371"/>
                      </a:cubicBezTo>
                      <a:close/>
                    </a:path>
                  </a:pathLst>
                </a:custGeom>
                <a:solidFill>
                  <a:srgbClr val="F7678D"/>
                </a:solidFill>
              </p:spPr>
            </p:sp>
          </p:grpSp>
          <p:pic>
            <p:nvPicPr>
              <p:cNvPr id="52" name="Picture 5">
                <a:extLst>
                  <a:ext uri="{FF2B5EF4-FFF2-40B4-BE49-F238E27FC236}">
                    <a16:creationId xmlns:a16="http://schemas.microsoft.com/office/drawing/2014/main" id="{E38297E9-3E40-4832-B0D2-85DE94452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>
              <a:xfrm>
                <a:off x="24253" y="191021"/>
                <a:ext cx="1173078" cy="815289"/>
              </a:xfrm>
              <a:prstGeom prst="rect">
                <a:avLst/>
              </a:prstGeom>
            </p:spPr>
          </p:pic>
        </p:grpSp>
        <p:pic>
          <p:nvPicPr>
            <p:cNvPr id="49" name="Imagen 48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A3066512-1523-499D-985D-428582A12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3" t="8866" r="10833" b="42608"/>
            <a:stretch/>
          </p:blipFill>
          <p:spPr>
            <a:xfrm>
              <a:off x="9177649" y="4894443"/>
              <a:ext cx="2770684" cy="765441"/>
            </a:xfrm>
            <a:prstGeom prst="rect">
              <a:avLst/>
            </a:prstGeom>
          </p:spPr>
        </p:pic>
        <p:pic>
          <p:nvPicPr>
            <p:cNvPr id="50" name="Imagen 49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7D06EC16-2386-4C33-96D0-36DD9822A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3" t="70620" r="10833" b="11222"/>
            <a:stretch/>
          </p:blipFill>
          <p:spPr>
            <a:xfrm>
              <a:off x="9562595" y="5629381"/>
              <a:ext cx="5925670" cy="612577"/>
            </a:xfrm>
            <a:prstGeom prst="rect">
              <a:avLst/>
            </a:prstGeom>
          </p:spPr>
        </p:pic>
      </p:grpSp>
      <p:pic>
        <p:nvPicPr>
          <p:cNvPr id="54" name="Imagen 53">
            <a:extLst>
              <a:ext uri="{FF2B5EF4-FFF2-40B4-BE49-F238E27FC236}">
                <a16:creationId xmlns:a16="http://schemas.microsoft.com/office/drawing/2014/main" id="{10032955-0D79-4614-ABBC-D21A82A77A4F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5" b="8474"/>
          <a:stretch/>
        </p:blipFill>
        <p:spPr>
          <a:xfrm>
            <a:off x="12031706" y="6294749"/>
            <a:ext cx="1810149" cy="1800000"/>
          </a:xfrm>
          <a:prstGeom prst="rect">
            <a:avLst/>
          </a:prstGeom>
        </p:spPr>
      </p:pic>
      <p:pic>
        <p:nvPicPr>
          <p:cNvPr id="55" name="Picture 2">
            <a:extLst>
              <a:ext uri="{FF2B5EF4-FFF2-40B4-BE49-F238E27FC236}">
                <a16:creationId xmlns:a16="http://schemas.microsoft.com/office/drawing/2014/main" id="{FDF1E136-5BCA-4D14-86C0-9DC20D788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39" y="6429908"/>
            <a:ext cx="3224646" cy="1456918"/>
          </a:xfrm>
          <a:prstGeom prst="rect">
            <a:avLst/>
          </a:prstGeom>
          <a:solidFill>
            <a:srgbClr val="0070C0"/>
          </a:solidFill>
          <a:effectLst>
            <a:outerShdw blurRad="50800" dist="50800" dir="5400000" algn="ctr" rotWithShape="0">
              <a:srgbClr val="0070C0"/>
            </a:outerShdw>
          </a:effectLst>
        </p:spPr>
      </p:pic>
    </p:spTree>
    <p:extLst>
      <p:ext uri="{BB962C8B-B14F-4D97-AF65-F5344CB8AC3E}">
        <p14:creationId xmlns:p14="http://schemas.microsoft.com/office/powerpoint/2010/main" val="413499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7F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6380000">
            <a:off x="4852800" y="572400"/>
            <a:ext cx="8858250" cy="1957387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146585" y="321575"/>
            <a:ext cx="12573368" cy="891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Recomendaciones Para La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erif Display Black Bold"/>
                <a:ea typeface="+mn-ea"/>
                <a:cs typeface="+mn-cs"/>
              </a:rPr>
              <a:t>ETC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B124E1AB-C008-2840-8111-C40E8FD405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343974"/>
            <a:ext cx="3623300" cy="689251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E42E358-0C1A-4D49-B8D3-454BB5D9B3FA}"/>
              </a:ext>
            </a:extLst>
          </p:cNvPr>
          <p:cNvCxnSpPr>
            <a:cxnSpLocks/>
          </p:cNvCxnSpPr>
          <p:nvPr/>
        </p:nvCxnSpPr>
        <p:spPr>
          <a:xfrm>
            <a:off x="11183115" y="6947416"/>
            <a:ext cx="475485" cy="253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3">
            <a:extLst>
              <a:ext uri="{FF2B5EF4-FFF2-40B4-BE49-F238E27FC236}">
                <a16:creationId xmlns:a16="http://schemas.microsoft.com/office/drawing/2014/main" id="{95A97004-35B2-42E9-BE8E-30D53CEB2252}"/>
              </a:ext>
            </a:extLst>
          </p:cNvPr>
          <p:cNvGrpSpPr>
            <a:grpSpLocks noChangeAspect="1"/>
          </p:cNvGrpSpPr>
          <p:nvPr/>
        </p:nvGrpSpPr>
        <p:grpSpPr>
          <a:xfrm>
            <a:off x="14876229" y="192737"/>
            <a:ext cx="3241487" cy="2040344"/>
            <a:chOff x="0" y="0"/>
            <a:chExt cx="4198620" cy="3079750"/>
          </a:xfrm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CDD1614-E109-414A-A743-2DC929E86686}"/>
                </a:ext>
              </a:extLst>
            </p:cNvPr>
            <p:cNvSpPr/>
            <p:nvPr/>
          </p:nvSpPr>
          <p:spPr>
            <a:xfrm>
              <a:off x="-12699" y="-2540"/>
              <a:ext cx="4215129" cy="3083560"/>
            </a:xfrm>
            <a:custGeom>
              <a:avLst/>
              <a:gdLst/>
              <a:ahLst/>
              <a:cxnLst/>
              <a:rect l="l" t="t" r="r" b="b"/>
              <a:pathLst>
                <a:path w="4215129" h="3083560">
                  <a:moveTo>
                    <a:pt x="4196079" y="1511300"/>
                  </a:moveTo>
                  <a:cubicBezTo>
                    <a:pt x="4199889" y="1508760"/>
                    <a:pt x="4203699" y="1507490"/>
                    <a:pt x="4206239" y="1503680"/>
                  </a:cubicBezTo>
                  <a:cubicBezTo>
                    <a:pt x="4208779" y="1501140"/>
                    <a:pt x="4213859" y="1497330"/>
                    <a:pt x="4213859" y="1493520"/>
                  </a:cubicBezTo>
                  <a:cubicBezTo>
                    <a:pt x="4213859" y="1490980"/>
                    <a:pt x="4208779" y="1487170"/>
                    <a:pt x="4206239" y="1484630"/>
                  </a:cubicBezTo>
                  <a:lnTo>
                    <a:pt x="4194809" y="1473200"/>
                  </a:lnTo>
                  <a:cubicBezTo>
                    <a:pt x="4197349" y="1470660"/>
                    <a:pt x="4202429" y="1469390"/>
                    <a:pt x="4202429" y="1465580"/>
                  </a:cubicBezTo>
                  <a:cubicBezTo>
                    <a:pt x="4204969" y="1455420"/>
                    <a:pt x="4208779" y="1445260"/>
                    <a:pt x="4208779" y="1435100"/>
                  </a:cubicBezTo>
                  <a:cubicBezTo>
                    <a:pt x="4208779" y="1430020"/>
                    <a:pt x="4199889" y="1426210"/>
                    <a:pt x="4194809" y="1419860"/>
                  </a:cubicBezTo>
                  <a:cubicBezTo>
                    <a:pt x="4199889" y="1419860"/>
                    <a:pt x="4202429" y="1419860"/>
                    <a:pt x="4206239" y="1418590"/>
                  </a:cubicBezTo>
                  <a:lnTo>
                    <a:pt x="4206239" y="1414780"/>
                  </a:lnTo>
                  <a:lnTo>
                    <a:pt x="4194809" y="1414780"/>
                  </a:lnTo>
                  <a:cubicBezTo>
                    <a:pt x="4187189" y="1409700"/>
                    <a:pt x="4179569" y="1399540"/>
                    <a:pt x="4177029" y="1400810"/>
                  </a:cubicBezTo>
                  <a:cubicBezTo>
                    <a:pt x="4163059" y="1408430"/>
                    <a:pt x="4163059" y="1398270"/>
                    <a:pt x="4160519" y="1390650"/>
                  </a:cubicBezTo>
                  <a:cubicBezTo>
                    <a:pt x="4155439" y="1391920"/>
                    <a:pt x="4150359" y="1393190"/>
                    <a:pt x="4146549" y="1391920"/>
                  </a:cubicBezTo>
                  <a:cubicBezTo>
                    <a:pt x="4137659" y="1390650"/>
                    <a:pt x="4128769" y="1386840"/>
                    <a:pt x="4119879" y="1386840"/>
                  </a:cubicBezTo>
                  <a:cubicBezTo>
                    <a:pt x="4108449" y="1385570"/>
                    <a:pt x="4095749" y="1385570"/>
                    <a:pt x="4083049" y="1384300"/>
                  </a:cubicBezTo>
                  <a:cubicBezTo>
                    <a:pt x="4063999" y="1381760"/>
                    <a:pt x="4044949" y="1379220"/>
                    <a:pt x="4025899" y="1376680"/>
                  </a:cubicBezTo>
                  <a:cubicBezTo>
                    <a:pt x="4024629" y="1376680"/>
                    <a:pt x="4022089" y="1379220"/>
                    <a:pt x="4020819" y="1379220"/>
                  </a:cubicBezTo>
                  <a:cubicBezTo>
                    <a:pt x="4010659" y="1377950"/>
                    <a:pt x="4000499" y="1376680"/>
                    <a:pt x="3991609" y="1374140"/>
                  </a:cubicBezTo>
                  <a:cubicBezTo>
                    <a:pt x="3989069" y="1372870"/>
                    <a:pt x="3987799" y="1366520"/>
                    <a:pt x="3987799" y="1363980"/>
                  </a:cubicBezTo>
                  <a:cubicBezTo>
                    <a:pt x="4001769" y="1353820"/>
                    <a:pt x="4015740" y="1343660"/>
                    <a:pt x="4024629" y="1337310"/>
                  </a:cubicBezTo>
                  <a:cubicBezTo>
                    <a:pt x="4034789" y="1336040"/>
                    <a:pt x="4041139" y="1334770"/>
                    <a:pt x="4050029" y="1334770"/>
                  </a:cubicBezTo>
                  <a:cubicBezTo>
                    <a:pt x="4042409" y="1324610"/>
                    <a:pt x="4037329" y="1319530"/>
                    <a:pt x="4030979" y="1311910"/>
                  </a:cubicBezTo>
                  <a:cubicBezTo>
                    <a:pt x="4027169" y="1313180"/>
                    <a:pt x="4023359" y="1314450"/>
                    <a:pt x="4017009" y="1316990"/>
                  </a:cubicBezTo>
                  <a:cubicBezTo>
                    <a:pt x="4017009" y="1310640"/>
                    <a:pt x="4017009" y="1304290"/>
                    <a:pt x="4018279" y="1304290"/>
                  </a:cubicBezTo>
                  <a:cubicBezTo>
                    <a:pt x="4023359" y="1303020"/>
                    <a:pt x="4030979" y="1301750"/>
                    <a:pt x="4034789" y="1304290"/>
                  </a:cubicBezTo>
                  <a:cubicBezTo>
                    <a:pt x="4039869" y="1308100"/>
                    <a:pt x="4042409" y="1314450"/>
                    <a:pt x="4047489" y="1322070"/>
                  </a:cubicBezTo>
                  <a:cubicBezTo>
                    <a:pt x="4050029" y="1322070"/>
                    <a:pt x="4055109" y="1323340"/>
                    <a:pt x="4060189" y="1323340"/>
                  </a:cubicBezTo>
                  <a:cubicBezTo>
                    <a:pt x="4058919" y="1306830"/>
                    <a:pt x="4058919" y="1306830"/>
                    <a:pt x="4044949" y="1282700"/>
                  </a:cubicBezTo>
                  <a:cubicBezTo>
                    <a:pt x="4062729" y="1282700"/>
                    <a:pt x="4067809" y="1277620"/>
                    <a:pt x="4063999" y="1259840"/>
                  </a:cubicBezTo>
                  <a:cubicBezTo>
                    <a:pt x="4075429" y="1258570"/>
                    <a:pt x="4088129" y="1257300"/>
                    <a:pt x="4099559" y="1257300"/>
                  </a:cubicBezTo>
                  <a:cubicBezTo>
                    <a:pt x="4098289" y="1254760"/>
                    <a:pt x="4095749" y="1249680"/>
                    <a:pt x="4094479" y="1245870"/>
                  </a:cubicBezTo>
                  <a:cubicBezTo>
                    <a:pt x="4099559" y="1247140"/>
                    <a:pt x="4103369" y="1248410"/>
                    <a:pt x="4105909" y="1249680"/>
                  </a:cubicBezTo>
                  <a:cubicBezTo>
                    <a:pt x="4107179" y="1243330"/>
                    <a:pt x="4107179" y="1236980"/>
                    <a:pt x="4108449" y="1231900"/>
                  </a:cubicBezTo>
                  <a:cubicBezTo>
                    <a:pt x="4109719" y="1225550"/>
                    <a:pt x="4110989" y="1217930"/>
                    <a:pt x="4112259" y="1211580"/>
                  </a:cubicBezTo>
                  <a:cubicBezTo>
                    <a:pt x="4112259" y="1209040"/>
                    <a:pt x="4110989" y="1205230"/>
                    <a:pt x="4112259" y="1201420"/>
                  </a:cubicBezTo>
                  <a:cubicBezTo>
                    <a:pt x="4116069" y="1191260"/>
                    <a:pt x="4117339" y="1176020"/>
                    <a:pt x="4113529" y="1168400"/>
                  </a:cubicBezTo>
                  <a:cubicBezTo>
                    <a:pt x="4116069" y="1165860"/>
                    <a:pt x="4117339" y="1162050"/>
                    <a:pt x="4117339" y="1159510"/>
                  </a:cubicBezTo>
                  <a:cubicBezTo>
                    <a:pt x="4117339" y="1149350"/>
                    <a:pt x="4117339" y="1137920"/>
                    <a:pt x="4116069" y="1127760"/>
                  </a:cubicBezTo>
                  <a:cubicBezTo>
                    <a:pt x="4114799" y="1117600"/>
                    <a:pt x="4113529" y="1108710"/>
                    <a:pt x="4112259" y="1098550"/>
                  </a:cubicBezTo>
                  <a:cubicBezTo>
                    <a:pt x="4110989" y="1096010"/>
                    <a:pt x="4110989" y="1093470"/>
                    <a:pt x="4112259" y="1089660"/>
                  </a:cubicBezTo>
                  <a:cubicBezTo>
                    <a:pt x="4116069" y="1079500"/>
                    <a:pt x="4118609" y="1069340"/>
                    <a:pt x="4110989" y="1059180"/>
                  </a:cubicBezTo>
                  <a:cubicBezTo>
                    <a:pt x="4108449" y="1056640"/>
                    <a:pt x="4109719" y="1050290"/>
                    <a:pt x="4110989" y="1046480"/>
                  </a:cubicBezTo>
                  <a:cubicBezTo>
                    <a:pt x="4114799" y="1032510"/>
                    <a:pt x="4107179" y="1021080"/>
                    <a:pt x="4093209" y="1018540"/>
                  </a:cubicBezTo>
                  <a:lnTo>
                    <a:pt x="4088129" y="1018540"/>
                  </a:lnTo>
                  <a:cubicBezTo>
                    <a:pt x="4089399" y="1014730"/>
                    <a:pt x="4090669" y="1013460"/>
                    <a:pt x="4091939" y="1010920"/>
                  </a:cubicBezTo>
                  <a:cubicBezTo>
                    <a:pt x="4088129" y="1009650"/>
                    <a:pt x="4084319" y="1009650"/>
                    <a:pt x="4081779" y="1007110"/>
                  </a:cubicBezTo>
                  <a:cubicBezTo>
                    <a:pt x="4079239" y="1005840"/>
                    <a:pt x="4077969" y="1002030"/>
                    <a:pt x="4075429" y="1000760"/>
                  </a:cubicBezTo>
                  <a:cubicBezTo>
                    <a:pt x="4065269" y="995680"/>
                    <a:pt x="4053839" y="990600"/>
                    <a:pt x="4042409" y="985520"/>
                  </a:cubicBezTo>
                  <a:cubicBezTo>
                    <a:pt x="4038599" y="984250"/>
                    <a:pt x="4033519" y="984250"/>
                    <a:pt x="4029709" y="984250"/>
                  </a:cubicBezTo>
                  <a:cubicBezTo>
                    <a:pt x="4027169" y="985520"/>
                    <a:pt x="4025899" y="980440"/>
                    <a:pt x="4023359" y="980440"/>
                  </a:cubicBezTo>
                  <a:cubicBezTo>
                    <a:pt x="4005579" y="976630"/>
                    <a:pt x="3987799" y="974090"/>
                    <a:pt x="3970019" y="969010"/>
                  </a:cubicBezTo>
                  <a:cubicBezTo>
                    <a:pt x="3956049" y="963930"/>
                    <a:pt x="3939539" y="974090"/>
                    <a:pt x="3925569" y="963930"/>
                  </a:cubicBezTo>
                  <a:cubicBezTo>
                    <a:pt x="3924299" y="962660"/>
                    <a:pt x="3921759" y="965200"/>
                    <a:pt x="3920489" y="965200"/>
                  </a:cubicBezTo>
                  <a:cubicBezTo>
                    <a:pt x="3909059" y="962660"/>
                    <a:pt x="3898899" y="969010"/>
                    <a:pt x="3887469" y="965200"/>
                  </a:cubicBezTo>
                  <a:cubicBezTo>
                    <a:pt x="3876039" y="961390"/>
                    <a:pt x="3863339" y="960120"/>
                    <a:pt x="3858259" y="948690"/>
                  </a:cubicBezTo>
                  <a:cubicBezTo>
                    <a:pt x="3853179" y="937260"/>
                    <a:pt x="3849369" y="925830"/>
                    <a:pt x="3849369" y="914400"/>
                  </a:cubicBezTo>
                  <a:cubicBezTo>
                    <a:pt x="3850639" y="900430"/>
                    <a:pt x="3856989" y="885190"/>
                    <a:pt x="3832859" y="887730"/>
                  </a:cubicBezTo>
                  <a:cubicBezTo>
                    <a:pt x="3834129" y="885190"/>
                    <a:pt x="3834129" y="882650"/>
                    <a:pt x="3835399" y="881380"/>
                  </a:cubicBezTo>
                  <a:cubicBezTo>
                    <a:pt x="3761739" y="873760"/>
                    <a:pt x="3688079" y="867410"/>
                    <a:pt x="3615689" y="859790"/>
                  </a:cubicBezTo>
                  <a:cubicBezTo>
                    <a:pt x="3613149" y="850900"/>
                    <a:pt x="3610609" y="840740"/>
                    <a:pt x="3608069" y="826770"/>
                  </a:cubicBezTo>
                  <a:cubicBezTo>
                    <a:pt x="3622039" y="842010"/>
                    <a:pt x="3634739" y="850900"/>
                    <a:pt x="3652519" y="849630"/>
                  </a:cubicBezTo>
                  <a:cubicBezTo>
                    <a:pt x="3653789" y="839470"/>
                    <a:pt x="3652519" y="831850"/>
                    <a:pt x="3642359" y="825500"/>
                  </a:cubicBezTo>
                  <a:cubicBezTo>
                    <a:pt x="3641089" y="824230"/>
                    <a:pt x="3639819" y="819150"/>
                    <a:pt x="3641089" y="816610"/>
                  </a:cubicBezTo>
                  <a:cubicBezTo>
                    <a:pt x="3646169" y="803910"/>
                    <a:pt x="3651249" y="792480"/>
                    <a:pt x="3655059" y="781050"/>
                  </a:cubicBezTo>
                  <a:cubicBezTo>
                    <a:pt x="3660139" y="784860"/>
                    <a:pt x="3663949" y="787400"/>
                    <a:pt x="3669029" y="789940"/>
                  </a:cubicBezTo>
                  <a:lnTo>
                    <a:pt x="3671569" y="787400"/>
                  </a:lnTo>
                  <a:lnTo>
                    <a:pt x="3656329" y="764540"/>
                  </a:lnTo>
                  <a:cubicBezTo>
                    <a:pt x="3666489" y="767080"/>
                    <a:pt x="3675379" y="768350"/>
                    <a:pt x="3686809" y="770890"/>
                  </a:cubicBezTo>
                  <a:cubicBezTo>
                    <a:pt x="3682999" y="763270"/>
                    <a:pt x="3679189" y="758190"/>
                    <a:pt x="3679189" y="758190"/>
                  </a:cubicBezTo>
                  <a:cubicBezTo>
                    <a:pt x="3685539" y="753110"/>
                    <a:pt x="3691889" y="748030"/>
                    <a:pt x="3700779" y="741680"/>
                  </a:cubicBezTo>
                  <a:cubicBezTo>
                    <a:pt x="3700779" y="740410"/>
                    <a:pt x="3702049" y="732790"/>
                    <a:pt x="3705859" y="731520"/>
                  </a:cubicBezTo>
                  <a:cubicBezTo>
                    <a:pt x="3713479" y="727710"/>
                    <a:pt x="3716019" y="734060"/>
                    <a:pt x="3718559" y="740410"/>
                  </a:cubicBezTo>
                  <a:cubicBezTo>
                    <a:pt x="3719829" y="744220"/>
                    <a:pt x="3727449" y="745490"/>
                    <a:pt x="3732529" y="746760"/>
                  </a:cubicBezTo>
                  <a:cubicBezTo>
                    <a:pt x="3737609" y="748030"/>
                    <a:pt x="3743959" y="748030"/>
                    <a:pt x="3750309" y="746760"/>
                  </a:cubicBezTo>
                  <a:cubicBezTo>
                    <a:pt x="3760469" y="746760"/>
                    <a:pt x="3770629" y="745490"/>
                    <a:pt x="3784599" y="744220"/>
                  </a:cubicBezTo>
                  <a:cubicBezTo>
                    <a:pt x="3774440" y="741680"/>
                    <a:pt x="3766819" y="739140"/>
                    <a:pt x="3760469" y="737870"/>
                  </a:cubicBezTo>
                  <a:cubicBezTo>
                    <a:pt x="3760469" y="736600"/>
                    <a:pt x="3760469" y="735330"/>
                    <a:pt x="3759199" y="734060"/>
                  </a:cubicBezTo>
                  <a:cubicBezTo>
                    <a:pt x="3769359" y="731520"/>
                    <a:pt x="3779519" y="728980"/>
                    <a:pt x="3788409" y="726440"/>
                  </a:cubicBezTo>
                  <a:cubicBezTo>
                    <a:pt x="3798569" y="728980"/>
                    <a:pt x="3807459" y="732790"/>
                    <a:pt x="3815079" y="735330"/>
                  </a:cubicBezTo>
                  <a:cubicBezTo>
                    <a:pt x="3817619" y="758190"/>
                    <a:pt x="3832859" y="739140"/>
                    <a:pt x="3841749" y="741680"/>
                  </a:cubicBezTo>
                  <a:cubicBezTo>
                    <a:pt x="3839209" y="736600"/>
                    <a:pt x="3835399" y="731520"/>
                    <a:pt x="3831590" y="725170"/>
                  </a:cubicBezTo>
                  <a:cubicBezTo>
                    <a:pt x="3848099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69" y="736600"/>
                  </a:cubicBezTo>
                  <a:cubicBezTo>
                    <a:pt x="3992879" y="735330"/>
                    <a:pt x="3995419" y="735330"/>
                    <a:pt x="3996690" y="734060"/>
                  </a:cubicBezTo>
                  <a:cubicBezTo>
                    <a:pt x="3999230" y="725170"/>
                    <a:pt x="4000499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19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19" y="78740"/>
                  </a:lnTo>
                  <a:cubicBezTo>
                    <a:pt x="2221230" y="80010"/>
                    <a:pt x="2200909" y="85090"/>
                    <a:pt x="2180590" y="86360"/>
                  </a:cubicBezTo>
                  <a:cubicBezTo>
                    <a:pt x="2148840" y="88900"/>
                    <a:pt x="2115819" y="90170"/>
                    <a:pt x="2084069" y="92710"/>
                  </a:cubicBezTo>
                  <a:cubicBezTo>
                    <a:pt x="2076449" y="92710"/>
                    <a:pt x="2067559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1"/>
                  </a:cubicBezTo>
                  <a:cubicBezTo>
                    <a:pt x="29210" y="1938021"/>
                    <a:pt x="29210" y="1967231"/>
                    <a:pt x="34290" y="1968500"/>
                  </a:cubicBezTo>
                  <a:cubicBezTo>
                    <a:pt x="43180" y="1972310"/>
                    <a:pt x="45720" y="1983740"/>
                    <a:pt x="53340" y="1988821"/>
                  </a:cubicBezTo>
                  <a:cubicBezTo>
                    <a:pt x="54610" y="1990091"/>
                    <a:pt x="55880" y="1992631"/>
                    <a:pt x="55880" y="1992631"/>
                  </a:cubicBezTo>
                  <a:cubicBezTo>
                    <a:pt x="45720" y="2004060"/>
                    <a:pt x="60960" y="1998981"/>
                    <a:pt x="63500" y="2004060"/>
                  </a:cubicBezTo>
                  <a:cubicBezTo>
                    <a:pt x="60960" y="2010410"/>
                    <a:pt x="55880" y="2016760"/>
                    <a:pt x="54610" y="2024381"/>
                  </a:cubicBezTo>
                  <a:cubicBezTo>
                    <a:pt x="53340" y="2032001"/>
                    <a:pt x="54610" y="2038351"/>
                    <a:pt x="66040" y="2034541"/>
                  </a:cubicBezTo>
                  <a:cubicBezTo>
                    <a:pt x="64770" y="2045971"/>
                    <a:pt x="63500" y="2056131"/>
                    <a:pt x="62230" y="2067561"/>
                  </a:cubicBezTo>
                  <a:cubicBezTo>
                    <a:pt x="63500" y="2067561"/>
                    <a:pt x="64770" y="2066291"/>
                    <a:pt x="64770" y="2066291"/>
                  </a:cubicBezTo>
                  <a:cubicBezTo>
                    <a:pt x="68580" y="2075181"/>
                    <a:pt x="71120" y="2082801"/>
                    <a:pt x="74930" y="2090421"/>
                  </a:cubicBezTo>
                  <a:cubicBezTo>
                    <a:pt x="81280" y="2090421"/>
                    <a:pt x="87630" y="2091691"/>
                    <a:pt x="95250" y="2092960"/>
                  </a:cubicBezTo>
                  <a:lnTo>
                    <a:pt x="95250" y="2096771"/>
                  </a:lnTo>
                  <a:cubicBezTo>
                    <a:pt x="91440" y="2098041"/>
                    <a:pt x="87630" y="2099310"/>
                    <a:pt x="83820" y="2100581"/>
                  </a:cubicBezTo>
                  <a:cubicBezTo>
                    <a:pt x="85090" y="2101851"/>
                    <a:pt x="87630" y="2101851"/>
                    <a:pt x="87630" y="2101851"/>
                  </a:cubicBezTo>
                  <a:cubicBezTo>
                    <a:pt x="88900" y="2120901"/>
                    <a:pt x="105410" y="2118361"/>
                    <a:pt x="116840" y="2123441"/>
                  </a:cubicBezTo>
                  <a:cubicBezTo>
                    <a:pt x="121920" y="2125981"/>
                    <a:pt x="128270" y="2127251"/>
                    <a:pt x="132080" y="2125981"/>
                  </a:cubicBezTo>
                  <a:cubicBezTo>
                    <a:pt x="139700" y="2122171"/>
                    <a:pt x="144780" y="2123441"/>
                    <a:pt x="144780" y="2131060"/>
                  </a:cubicBezTo>
                  <a:cubicBezTo>
                    <a:pt x="144780" y="2134871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1"/>
                    <a:pt x="265430" y="2128521"/>
                  </a:cubicBezTo>
                  <a:cubicBezTo>
                    <a:pt x="275590" y="2128521"/>
                    <a:pt x="284480" y="2128521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19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39" y="3083560"/>
                    <a:pt x="895349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599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19" y="3026410"/>
                  </a:cubicBezTo>
                  <a:cubicBezTo>
                    <a:pt x="1398269" y="3025140"/>
                    <a:pt x="1405889" y="3018790"/>
                    <a:pt x="1408430" y="3021330"/>
                  </a:cubicBezTo>
                  <a:cubicBezTo>
                    <a:pt x="1421130" y="3031490"/>
                    <a:pt x="1430019" y="3022600"/>
                    <a:pt x="1436369" y="3017520"/>
                  </a:cubicBezTo>
                  <a:cubicBezTo>
                    <a:pt x="1441449" y="3018790"/>
                    <a:pt x="1443989" y="3022600"/>
                    <a:pt x="1446530" y="3021330"/>
                  </a:cubicBezTo>
                  <a:cubicBezTo>
                    <a:pt x="1452880" y="3020060"/>
                    <a:pt x="1460499" y="3018790"/>
                    <a:pt x="1466849" y="3017520"/>
                  </a:cubicBezTo>
                  <a:cubicBezTo>
                    <a:pt x="1480819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799" y="3002280"/>
                    <a:pt x="1583690" y="3004820"/>
                    <a:pt x="1592580" y="3006090"/>
                  </a:cubicBezTo>
                  <a:cubicBezTo>
                    <a:pt x="1595119" y="3006090"/>
                    <a:pt x="1598930" y="3006090"/>
                    <a:pt x="1598930" y="3004820"/>
                  </a:cubicBezTo>
                  <a:cubicBezTo>
                    <a:pt x="1598930" y="2992120"/>
                    <a:pt x="1619249" y="2998470"/>
                    <a:pt x="1616710" y="2984500"/>
                  </a:cubicBezTo>
                  <a:cubicBezTo>
                    <a:pt x="1619249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09" y="2980690"/>
                    <a:pt x="1691640" y="2979420"/>
                    <a:pt x="1700530" y="2985770"/>
                  </a:cubicBezTo>
                  <a:cubicBezTo>
                    <a:pt x="1699259" y="2987040"/>
                    <a:pt x="1696719" y="2988310"/>
                    <a:pt x="1694180" y="2990850"/>
                  </a:cubicBezTo>
                  <a:cubicBezTo>
                    <a:pt x="1709419" y="2987040"/>
                    <a:pt x="1723390" y="2979420"/>
                    <a:pt x="1738630" y="2980690"/>
                  </a:cubicBezTo>
                  <a:cubicBezTo>
                    <a:pt x="1753869" y="2980690"/>
                    <a:pt x="1769109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19" y="2985770"/>
                  </a:cubicBezTo>
                  <a:cubicBezTo>
                    <a:pt x="1805940" y="2974340"/>
                    <a:pt x="1818640" y="2975610"/>
                    <a:pt x="1826259" y="2981960"/>
                  </a:cubicBezTo>
                  <a:cubicBezTo>
                    <a:pt x="1836419" y="2989580"/>
                    <a:pt x="1842769" y="2983230"/>
                    <a:pt x="1851659" y="2981960"/>
                  </a:cubicBezTo>
                  <a:cubicBezTo>
                    <a:pt x="1844039" y="2978150"/>
                    <a:pt x="1837689" y="2974340"/>
                    <a:pt x="1831339" y="2971800"/>
                  </a:cubicBezTo>
                  <a:cubicBezTo>
                    <a:pt x="1832609" y="2970530"/>
                    <a:pt x="1832609" y="2969260"/>
                    <a:pt x="1833879" y="2967990"/>
                  </a:cubicBezTo>
                  <a:cubicBezTo>
                    <a:pt x="1837689" y="2969260"/>
                    <a:pt x="1842769" y="2970530"/>
                    <a:pt x="1846579" y="2973070"/>
                  </a:cubicBezTo>
                  <a:cubicBezTo>
                    <a:pt x="1847849" y="2967990"/>
                    <a:pt x="1850389" y="2964180"/>
                    <a:pt x="1851659" y="2960370"/>
                  </a:cubicBezTo>
                  <a:cubicBezTo>
                    <a:pt x="1864359" y="2966720"/>
                    <a:pt x="1875789" y="2971799"/>
                    <a:pt x="1889759" y="2962909"/>
                  </a:cubicBezTo>
                  <a:cubicBezTo>
                    <a:pt x="1892299" y="2961639"/>
                    <a:pt x="1902459" y="2954020"/>
                    <a:pt x="1899919" y="2966720"/>
                  </a:cubicBezTo>
                  <a:cubicBezTo>
                    <a:pt x="1893569" y="2970530"/>
                    <a:pt x="1887219" y="2974340"/>
                    <a:pt x="1880869" y="2976880"/>
                  </a:cubicBezTo>
                  <a:cubicBezTo>
                    <a:pt x="1880869" y="2978150"/>
                    <a:pt x="1882139" y="2978150"/>
                    <a:pt x="1882139" y="2979420"/>
                  </a:cubicBezTo>
                  <a:cubicBezTo>
                    <a:pt x="1889759" y="2978149"/>
                    <a:pt x="1898649" y="2976880"/>
                    <a:pt x="1907539" y="2975609"/>
                  </a:cubicBezTo>
                  <a:cubicBezTo>
                    <a:pt x="1904999" y="2971799"/>
                    <a:pt x="1903729" y="2969259"/>
                    <a:pt x="1902459" y="2966720"/>
                  </a:cubicBezTo>
                  <a:cubicBezTo>
                    <a:pt x="1911349" y="2967990"/>
                    <a:pt x="1921509" y="2969259"/>
                    <a:pt x="1930399" y="2967990"/>
                  </a:cubicBezTo>
                  <a:cubicBezTo>
                    <a:pt x="1949449" y="2966720"/>
                    <a:pt x="1963419" y="2947670"/>
                    <a:pt x="1986279" y="2955290"/>
                  </a:cubicBezTo>
                  <a:cubicBezTo>
                    <a:pt x="1993899" y="2957830"/>
                    <a:pt x="2011679" y="2955290"/>
                    <a:pt x="2012949" y="2938780"/>
                  </a:cubicBezTo>
                  <a:cubicBezTo>
                    <a:pt x="2012949" y="2942590"/>
                    <a:pt x="2012949" y="2947670"/>
                    <a:pt x="2014219" y="2950209"/>
                  </a:cubicBezTo>
                  <a:cubicBezTo>
                    <a:pt x="2026919" y="2946399"/>
                    <a:pt x="2038349" y="2942589"/>
                    <a:pt x="2051049" y="2938780"/>
                  </a:cubicBezTo>
                  <a:cubicBezTo>
                    <a:pt x="2051049" y="2940050"/>
                    <a:pt x="2048509" y="2943859"/>
                    <a:pt x="2049779" y="2946400"/>
                  </a:cubicBezTo>
                  <a:cubicBezTo>
                    <a:pt x="2049779" y="2950210"/>
                    <a:pt x="2052319" y="2954020"/>
                    <a:pt x="2054859" y="2956560"/>
                  </a:cubicBezTo>
                  <a:cubicBezTo>
                    <a:pt x="2056129" y="2957830"/>
                    <a:pt x="2062479" y="2956560"/>
                    <a:pt x="2062479" y="2955290"/>
                  </a:cubicBezTo>
                  <a:cubicBezTo>
                    <a:pt x="2065019" y="2943860"/>
                    <a:pt x="2073909" y="2945130"/>
                    <a:pt x="2082799" y="2945130"/>
                  </a:cubicBezTo>
                  <a:cubicBezTo>
                    <a:pt x="2090419" y="2945130"/>
                    <a:pt x="2099309" y="2943859"/>
                    <a:pt x="2108199" y="2942590"/>
                  </a:cubicBezTo>
                  <a:cubicBezTo>
                    <a:pt x="2112009" y="2936240"/>
                    <a:pt x="2114549" y="2926080"/>
                    <a:pt x="2127249" y="2938780"/>
                  </a:cubicBezTo>
                  <a:cubicBezTo>
                    <a:pt x="2132329" y="2943859"/>
                    <a:pt x="2145029" y="2942590"/>
                    <a:pt x="2146299" y="2932430"/>
                  </a:cubicBezTo>
                  <a:lnTo>
                    <a:pt x="2199639" y="2932430"/>
                  </a:lnTo>
                  <a:lnTo>
                    <a:pt x="2199639" y="2934970"/>
                  </a:lnTo>
                  <a:cubicBezTo>
                    <a:pt x="2205989" y="2933699"/>
                    <a:pt x="2212339" y="2931159"/>
                    <a:pt x="2217419" y="2929890"/>
                  </a:cubicBezTo>
                  <a:cubicBezTo>
                    <a:pt x="2221229" y="2936240"/>
                    <a:pt x="2225039" y="2942590"/>
                    <a:pt x="2230119" y="2950210"/>
                  </a:cubicBezTo>
                  <a:cubicBezTo>
                    <a:pt x="2239009" y="2926080"/>
                    <a:pt x="2249169" y="2921000"/>
                    <a:pt x="2266949" y="2929890"/>
                  </a:cubicBezTo>
                  <a:cubicBezTo>
                    <a:pt x="2269489" y="2931160"/>
                    <a:pt x="2269489" y="2937510"/>
                    <a:pt x="2270759" y="2942590"/>
                  </a:cubicBezTo>
                  <a:cubicBezTo>
                    <a:pt x="2272029" y="2941320"/>
                    <a:pt x="2279649" y="2938780"/>
                    <a:pt x="2279649" y="2937510"/>
                  </a:cubicBezTo>
                  <a:cubicBezTo>
                    <a:pt x="2278379" y="2927350"/>
                    <a:pt x="2292349" y="2934970"/>
                    <a:pt x="2291079" y="2927350"/>
                  </a:cubicBezTo>
                  <a:cubicBezTo>
                    <a:pt x="2302509" y="2932430"/>
                    <a:pt x="2305049" y="2924810"/>
                    <a:pt x="2307589" y="2919730"/>
                  </a:cubicBezTo>
                  <a:cubicBezTo>
                    <a:pt x="2302509" y="2915920"/>
                    <a:pt x="2299969" y="2913380"/>
                    <a:pt x="2296159" y="2909570"/>
                  </a:cubicBezTo>
                  <a:cubicBezTo>
                    <a:pt x="2297429" y="2908299"/>
                    <a:pt x="2297429" y="2907030"/>
                    <a:pt x="2298699" y="2905759"/>
                  </a:cubicBezTo>
                  <a:cubicBezTo>
                    <a:pt x="2308859" y="2912109"/>
                    <a:pt x="2319019" y="2918459"/>
                    <a:pt x="2325369" y="2922270"/>
                  </a:cubicBezTo>
                  <a:cubicBezTo>
                    <a:pt x="2335529" y="2920999"/>
                    <a:pt x="2344419" y="2920999"/>
                    <a:pt x="2353309" y="2919730"/>
                  </a:cubicBezTo>
                  <a:cubicBezTo>
                    <a:pt x="2362199" y="2918460"/>
                    <a:pt x="2371089" y="2914650"/>
                    <a:pt x="2381249" y="2912109"/>
                  </a:cubicBezTo>
                  <a:cubicBezTo>
                    <a:pt x="2382519" y="2914649"/>
                    <a:pt x="2383789" y="2915920"/>
                    <a:pt x="2385059" y="2918459"/>
                  </a:cubicBezTo>
                  <a:cubicBezTo>
                    <a:pt x="2388869" y="2913380"/>
                    <a:pt x="2391409" y="2908299"/>
                    <a:pt x="2396489" y="2899409"/>
                  </a:cubicBezTo>
                  <a:lnTo>
                    <a:pt x="2396489" y="2919730"/>
                  </a:lnTo>
                  <a:cubicBezTo>
                    <a:pt x="2407919" y="2912109"/>
                    <a:pt x="2416809" y="2905759"/>
                    <a:pt x="2424429" y="2899409"/>
                  </a:cubicBezTo>
                  <a:cubicBezTo>
                    <a:pt x="2429509" y="2908299"/>
                    <a:pt x="2433319" y="2917189"/>
                    <a:pt x="2437129" y="2924809"/>
                  </a:cubicBezTo>
                  <a:cubicBezTo>
                    <a:pt x="2438399" y="2924809"/>
                    <a:pt x="2438399" y="2923539"/>
                    <a:pt x="2439669" y="2923539"/>
                  </a:cubicBezTo>
                  <a:cubicBezTo>
                    <a:pt x="2438399" y="2918459"/>
                    <a:pt x="2437129" y="2913379"/>
                    <a:pt x="2434589" y="2907029"/>
                  </a:cubicBezTo>
                  <a:lnTo>
                    <a:pt x="2499359" y="2907029"/>
                  </a:lnTo>
                  <a:cubicBezTo>
                    <a:pt x="2505709" y="2895599"/>
                    <a:pt x="2519679" y="2894329"/>
                    <a:pt x="2531109" y="2905759"/>
                  </a:cubicBezTo>
                  <a:cubicBezTo>
                    <a:pt x="2547619" y="2922269"/>
                    <a:pt x="2550159" y="2922269"/>
                    <a:pt x="2560319" y="2898139"/>
                  </a:cubicBezTo>
                  <a:cubicBezTo>
                    <a:pt x="2565399" y="2900679"/>
                    <a:pt x="2570479" y="2903219"/>
                    <a:pt x="2576829" y="2907029"/>
                  </a:cubicBezTo>
                  <a:cubicBezTo>
                    <a:pt x="2584449" y="2890519"/>
                    <a:pt x="2597149" y="2890519"/>
                    <a:pt x="2612389" y="2895599"/>
                  </a:cubicBezTo>
                  <a:cubicBezTo>
                    <a:pt x="2620009" y="2898139"/>
                    <a:pt x="2628899" y="2893059"/>
                    <a:pt x="2637789" y="2890519"/>
                  </a:cubicBezTo>
                  <a:lnTo>
                    <a:pt x="2644139" y="2896869"/>
                  </a:lnTo>
                  <a:cubicBezTo>
                    <a:pt x="2651759" y="2894329"/>
                    <a:pt x="2658109" y="2893059"/>
                    <a:pt x="2664459" y="2890519"/>
                  </a:cubicBezTo>
                  <a:cubicBezTo>
                    <a:pt x="2665730" y="2894329"/>
                    <a:pt x="2665730" y="2896869"/>
                    <a:pt x="2666999" y="2903219"/>
                  </a:cubicBezTo>
                  <a:cubicBezTo>
                    <a:pt x="2672079" y="2898139"/>
                    <a:pt x="2675889" y="2893059"/>
                    <a:pt x="2682239" y="2886709"/>
                  </a:cubicBezTo>
                  <a:cubicBezTo>
                    <a:pt x="2687319" y="2893059"/>
                    <a:pt x="2691129" y="2899409"/>
                    <a:pt x="2696209" y="2905759"/>
                  </a:cubicBezTo>
                  <a:cubicBezTo>
                    <a:pt x="2705099" y="2905759"/>
                    <a:pt x="2719069" y="2913379"/>
                    <a:pt x="2721609" y="2893059"/>
                  </a:cubicBezTo>
                  <a:cubicBezTo>
                    <a:pt x="2721609" y="2890519"/>
                    <a:pt x="2729230" y="2886709"/>
                    <a:pt x="2733039" y="2885439"/>
                  </a:cubicBezTo>
                  <a:cubicBezTo>
                    <a:pt x="2740659" y="2884169"/>
                    <a:pt x="2748279" y="2882899"/>
                    <a:pt x="2755899" y="2882899"/>
                  </a:cubicBezTo>
                  <a:cubicBezTo>
                    <a:pt x="2753359" y="2877819"/>
                    <a:pt x="2750819" y="2874009"/>
                    <a:pt x="2747009" y="2867659"/>
                  </a:cubicBezTo>
                  <a:cubicBezTo>
                    <a:pt x="2757169" y="2870199"/>
                    <a:pt x="2764789" y="2870199"/>
                    <a:pt x="2771139" y="2872739"/>
                  </a:cubicBezTo>
                  <a:cubicBezTo>
                    <a:pt x="2785109" y="2879089"/>
                    <a:pt x="2796539" y="2879089"/>
                    <a:pt x="2810509" y="2868929"/>
                  </a:cubicBezTo>
                  <a:cubicBezTo>
                    <a:pt x="2807969" y="2867659"/>
                    <a:pt x="2805430" y="2865119"/>
                    <a:pt x="2802889" y="2863849"/>
                  </a:cubicBezTo>
                  <a:cubicBezTo>
                    <a:pt x="2804159" y="2860039"/>
                    <a:pt x="2806699" y="2856229"/>
                    <a:pt x="2807969" y="2852419"/>
                  </a:cubicBezTo>
                  <a:cubicBezTo>
                    <a:pt x="2813049" y="2837179"/>
                    <a:pt x="2825749" y="2847339"/>
                    <a:pt x="2834639" y="2843529"/>
                  </a:cubicBezTo>
                  <a:cubicBezTo>
                    <a:pt x="2834639" y="2843529"/>
                    <a:pt x="2839719" y="2848609"/>
                    <a:pt x="2840989" y="2852419"/>
                  </a:cubicBezTo>
                  <a:cubicBezTo>
                    <a:pt x="2844799" y="2860039"/>
                    <a:pt x="2847339" y="2868929"/>
                    <a:pt x="2851149" y="2877819"/>
                  </a:cubicBezTo>
                  <a:cubicBezTo>
                    <a:pt x="2874009" y="2863849"/>
                    <a:pt x="2894329" y="2868929"/>
                    <a:pt x="2914649" y="2871469"/>
                  </a:cubicBezTo>
                  <a:cubicBezTo>
                    <a:pt x="2909569" y="2868929"/>
                    <a:pt x="2905759" y="2866389"/>
                    <a:pt x="2901949" y="2863849"/>
                  </a:cubicBezTo>
                  <a:cubicBezTo>
                    <a:pt x="2901949" y="2862579"/>
                    <a:pt x="2903219" y="2861309"/>
                    <a:pt x="2903219" y="2860039"/>
                  </a:cubicBezTo>
                  <a:cubicBezTo>
                    <a:pt x="2908299" y="2861309"/>
                    <a:pt x="2914649" y="2863849"/>
                    <a:pt x="2919730" y="2865119"/>
                  </a:cubicBezTo>
                  <a:cubicBezTo>
                    <a:pt x="2919730" y="2863849"/>
                    <a:pt x="2919730" y="2862579"/>
                    <a:pt x="2918459" y="2861309"/>
                  </a:cubicBezTo>
                  <a:cubicBezTo>
                    <a:pt x="2922269" y="2860039"/>
                    <a:pt x="2928619" y="2857499"/>
                    <a:pt x="2929889" y="2858769"/>
                  </a:cubicBezTo>
                  <a:cubicBezTo>
                    <a:pt x="2937509" y="2874009"/>
                    <a:pt x="2950209" y="2862579"/>
                    <a:pt x="2961639" y="2866389"/>
                  </a:cubicBezTo>
                  <a:cubicBezTo>
                    <a:pt x="2959099" y="2856229"/>
                    <a:pt x="2957829" y="2848609"/>
                    <a:pt x="2956559" y="2843529"/>
                  </a:cubicBezTo>
                  <a:cubicBezTo>
                    <a:pt x="2961639" y="2838449"/>
                    <a:pt x="2966719" y="2834639"/>
                    <a:pt x="2974339" y="2829559"/>
                  </a:cubicBezTo>
                  <a:cubicBezTo>
                    <a:pt x="2974339" y="2835909"/>
                    <a:pt x="2973069" y="2842259"/>
                    <a:pt x="2973069" y="2848609"/>
                  </a:cubicBezTo>
                  <a:cubicBezTo>
                    <a:pt x="2973069" y="2854959"/>
                    <a:pt x="2974339" y="2861309"/>
                    <a:pt x="2976879" y="2865119"/>
                  </a:cubicBezTo>
                  <a:cubicBezTo>
                    <a:pt x="2978149" y="2867659"/>
                    <a:pt x="2985769" y="2865119"/>
                    <a:pt x="2990849" y="2863849"/>
                  </a:cubicBezTo>
                  <a:cubicBezTo>
                    <a:pt x="2999739" y="2860039"/>
                    <a:pt x="3008629" y="2854959"/>
                    <a:pt x="3017519" y="2865119"/>
                  </a:cubicBezTo>
                  <a:cubicBezTo>
                    <a:pt x="3018790" y="2866389"/>
                    <a:pt x="3023869" y="2865119"/>
                    <a:pt x="3026409" y="2862579"/>
                  </a:cubicBezTo>
                  <a:cubicBezTo>
                    <a:pt x="3032759" y="2856229"/>
                    <a:pt x="3037839" y="2847339"/>
                    <a:pt x="3045459" y="2861309"/>
                  </a:cubicBezTo>
                  <a:cubicBezTo>
                    <a:pt x="3046730" y="2862579"/>
                    <a:pt x="3054349" y="2862579"/>
                    <a:pt x="3058159" y="2861309"/>
                  </a:cubicBezTo>
                  <a:cubicBezTo>
                    <a:pt x="3067049" y="2857499"/>
                    <a:pt x="3074669" y="2853689"/>
                    <a:pt x="3083559" y="2848609"/>
                  </a:cubicBezTo>
                  <a:cubicBezTo>
                    <a:pt x="3082289" y="2852419"/>
                    <a:pt x="3081019" y="2854959"/>
                    <a:pt x="3081019" y="2857499"/>
                  </a:cubicBezTo>
                  <a:cubicBezTo>
                    <a:pt x="3091180" y="2862579"/>
                    <a:pt x="3100069" y="2865119"/>
                    <a:pt x="3107690" y="2853689"/>
                  </a:cubicBezTo>
                  <a:cubicBezTo>
                    <a:pt x="3110230" y="2849879"/>
                    <a:pt x="3119119" y="2849879"/>
                    <a:pt x="3125469" y="2848609"/>
                  </a:cubicBezTo>
                  <a:cubicBezTo>
                    <a:pt x="3121659" y="2844799"/>
                    <a:pt x="3116580" y="2842259"/>
                    <a:pt x="3111499" y="2838449"/>
                  </a:cubicBezTo>
                  <a:cubicBezTo>
                    <a:pt x="3133089" y="2825749"/>
                    <a:pt x="3135629" y="2827019"/>
                    <a:pt x="3135629" y="2844799"/>
                  </a:cubicBezTo>
                  <a:cubicBezTo>
                    <a:pt x="3138169" y="2839719"/>
                    <a:pt x="3139439" y="2835909"/>
                    <a:pt x="3143249" y="2828289"/>
                  </a:cubicBezTo>
                  <a:cubicBezTo>
                    <a:pt x="3162299" y="2829559"/>
                    <a:pt x="3181349" y="2832099"/>
                    <a:pt x="3201669" y="2833369"/>
                  </a:cubicBezTo>
                  <a:lnTo>
                    <a:pt x="3201669" y="2839719"/>
                  </a:lnTo>
                  <a:lnTo>
                    <a:pt x="3194049" y="2839719"/>
                  </a:lnTo>
                  <a:cubicBezTo>
                    <a:pt x="3178809" y="2840989"/>
                    <a:pt x="3163569" y="2840989"/>
                    <a:pt x="3148329" y="2842259"/>
                  </a:cubicBezTo>
                  <a:cubicBezTo>
                    <a:pt x="3153409" y="2844799"/>
                    <a:pt x="3159759" y="2848609"/>
                    <a:pt x="3164839" y="2851149"/>
                  </a:cubicBezTo>
                  <a:cubicBezTo>
                    <a:pt x="3167379" y="2844799"/>
                    <a:pt x="3168649" y="2846069"/>
                    <a:pt x="3174999" y="2848609"/>
                  </a:cubicBezTo>
                  <a:cubicBezTo>
                    <a:pt x="3183889" y="2851149"/>
                    <a:pt x="3194049" y="2851149"/>
                    <a:pt x="3204209" y="2852419"/>
                  </a:cubicBezTo>
                  <a:cubicBezTo>
                    <a:pt x="3209289" y="2852419"/>
                    <a:pt x="3214369" y="2853689"/>
                    <a:pt x="3220719" y="2854959"/>
                  </a:cubicBezTo>
                  <a:cubicBezTo>
                    <a:pt x="3221990" y="2851149"/>
                    <a:pt x="3224530" y="2846069"/>
                    <a:pt x="3227069" y="2839719"/>
                  </a:cubicBezTo>
                  <a:cubicBezTo>
                    <a:pt x="3241040" y="2862579"/>
                    <a:pt x="3251199" y="2861309"/>
                    <a:pt x="3267710" y="2838449"/>
                  </a:cubicBezTo>
                  <a:cubicBezTo>
                    <a:pt x="3267710" y="2842259"/>
                    <a:pt x="3268980" y="2844799"/>
                    <a:pt x="3268980" y="2847339"/>
                  </a:cubicBezTo>
                  <a:cubicBezTo>
                    <a:pt x="3274060" y="2847339"/>
                    <a:pt x="3277870" y="2847339"/>
                    <a:pt x="3282950" y="2846069"/>
                  </a:cubicBezTo>
                  <a:cubicBezTo>
                    <a:pt x="3281680" y="2848609"/>
                    <a:pt x="3280410" y="2851149"/>
                    <a:pt x="3279140" y="2852419"/>
                  </a:cubicBezTo>
                  <a:lnTo>
                    <a:pt x="3281680" y="2854959"/>
                  </a:lnTo>
                  <a:cubicBezTo>
                    <a:pt x="3285490" y="2851149"/>
                    <a:pt x="3289300" y="2847339"/>
                    <a:pt x="3295650" y="2842259"/>
                  </a:cubicBezTo>
                  <a:cubicBezTo>
                    <a:pt x="3300730" y="2844799"/>
                    <a:pt x="3307080" y="2847339"/>
                    <a:pt x="3312160" y="2849879"/>
                  </a:cubicBezTo>
                  <a:cubicBezTo>
                    <a:pt x="3317240" y="2846069"/>
                    <a:pt x="3323590" y="2842259"/>
                    <a:pt x="3329940" y="2838449"/>
                  </a:cubicBezTo>
                  <a:cubicBezTo>
                    <a:pt x="3338830" y="2856229"/>
                    <a:pt x="3350260" y="2858769"/>
                    <a:pt x="3360420" y="2846069"/>
                  </a:cubicBezTo>
                  <a:cubicBezTo>
                    <a:pt x="3375660" y="2847339"/>
                    <a:pt x="3388360" y="2848609"/>
                    <a:pt x="3397250" y="2848609"/>
                  </a:cubicBezTo>
                  <a:cubicBezTo>
                    <a:pt x="3398520" y="2839719"/>
                    <a:pt x="3399790" y="2833369"/>
                    <a:pt x="3401060" y="2827019"/>
                  </a:cubicBezTo>
                  <a:cubicBezTo>
                    <a:pt x="3406140" y="2828289"/>
                    <a:pt x="3409950" y="2829559"/>
                    <a:pt x="3415030" y="2830829"/>
                  </a:cubicBezTo>
                  <a:cubicBezTo>
                    <a:pt x="3417570" y="2832099"/>
                    <a:pt x="3420110" y="2834639"/>
                    <a:pt x="3422650" y="2835909"/>
                  </a:cubicBezTo>
                  <a:cubicBezTo>
                    <a:pt x="3418840" y="2837179"/>
                    <a:pt x="3415030" y="2837179"/>
                    <a:pt x="3411220" y="2838449"/>
                  </a:cubicBezTo>
                  <a:cubicBezTo>
                    <a:pt x="3422650" y="2848609"/>
                    <a:pt x="3431540" y="2846069"/>
                    <a:pt x="3440430" y="2838449"/>
                  </a:cubicBezTo>
                  <a:cubicBezTo>
                    <a:pt x="3436620" y="2848609"/>
                    <a:pt x="3448050" y="2847339"/>
                    <a:pt x="3449320" y="2847339"/>
                  </a:cubicBezTo>
                  <a:cubicBezTo>
                    <a:pt x="3465830" y="2840989"/>
                    <a:pt x="3481070" y="2837179"/>
                    <a:pt x="3498850" y="2847339"/>
                  </a:cubicBezTo>
                  <a:cubicBezTo>
                    <a:pt x="3501390" y="2834639"/>
                    <a:pt x="3503930" y="2824479"/>
                    <a:pt x="3505200" y="2814319"/>
                  </a:cubicBezTo>
                  <a:cubicBezTo>
                    <a:pt x="3511550" y="2815589"/>
                    <a:pt x="3516630" y="2815589"/>
                    <a:pt x="3522980" y="2816859"/>
                  </a:cubicBezTo>
                  <a:cubicBezTo>
                    <a:pt x="3528060" y="2816859"/>
                    <a:pt x="3533140" y="2818129"/>
                    <a:pt x="3538220" y="2818129"/>
                  </a:cubicBezTo>
                  <a:lnTo>
                    <a:pt x="3538220" y="2821939"/>
                  </a:lnTo>
                  <a:cubicBezTo>
                    <a:pt x="3533140" y="2823209"/>
                    <a:pt x="3529330" y="2824479"/>
                    <a:pt x="3524250" y="2825749"/>
                  </a:cubicBezTo>
                  <a:lnTo>
                    <a:pt x="3524250" y="2829559"/>
                  </a:lnTo>
                  <a:cubicBezTo>
                    <a:pt x="3542030" y="2833369"/>
                    <a:pt x="3558540" y="2837179"/>
                    <a:pt x="3576320" y="2839719"/>
                  </a:cubicBezTo>
                  <a:cubicBezTo>
                    <a:pt x="3580130" y="2840989"/>
                    <a:pt x="3585210" y="2837179"/>
                    <a:pt x="3591560" y="2833369"/>
                  </a:cubicBezTo>
                  <a:cubicBezTo>
                    <a:pt x="3594100" y="2834639"/>
                    <a:pt x="3600450" y="2837179"/>
                    <a:pt x="3608070" y="2838449"/>
                  </a:cubicBezTo>
                  <a:cubicBezTo>
                    <a:pt x="3627120" y="2840989"/>
                    <a:pt x="3647440" y="2843529"/>
                    <a:pt x="3662680" y="2827019"/>
                  </a:cubicBezTo>
                  <a:cubicBezTo>
                    <a:pt x="3663950" y="2840989"/>
                    <a:pt x="3676650" y="2832099"/>
                    <a:pt x="3683000" y="2837179"/>
                  </a:cubicBezTo>
                  <a:cubicBezTo>
                    <a:pt x="3683000" y="2837179"/>
                    <a:pt x="3689350" y="2832099"/>
                    <a:pt x="3691890" y="2829559"/>
                  </a:cubicBezTo>
                  <a:cubicBezTo>
                    <a:pt x="3691890" y="2829559"/>
                    <a:pt x="3690620" y="2828289"/>
                    <a:pt x="3690620" y="2827019"/>
                  </a:cubicBezTo>
                  <a:cubicBezTo>
                    <a:pt x="3693160" y="2828289"/>
                    <a:pt x="3694430" y="2832099"/>
                    <a:pt x="3696970" y="2830829"/>
                  </a:cubicBezTo>
                  <a:cubicBezTo>
                    <a:pt x="3708400" y="2830829"/>
                    <a:pt x="3718560" y="2829559"/>
                    <a:pt x="3726180" y="2829559"/>
                  </a:cubicBezTo>
                  <a:cubicBezTo>
                    <a:pt x="3732530" y="2833369"/>
                    <a:pt x="3736340" y="2837179"/>
                    <a:pt x="3738880" y="2835909"/>
                  </a:cubicBezTo>
                  <a:cubicBezTo>
                    <a:pt x="3754120" y="2834639"/>
                    <a:pt x="3768090" y="2830829"/>
                    <a:pt x="3782060" y="2830829"/>
                  </a:cubicBezTo>
                  <a:cubicBezTo>
                    <a:pt x="3796030" y="2838449"/>
                    <a:pt x="3793490" y="2824479"/>
                    <a:pt x="3790950" y="2816859"/>
                  </a:cubicBezTo>
                  <a:cubicBezTo>
                    <a:pt x="3796030" y="2811779"/>
                    <a:pt x="3801110" y="2807969"/>
                    <a:pt x="3802380" y="2806699"/>
                  </a:cubicBezTo>
                  <a:cubicBezTo>
                    <a:pt x="3810000" y="2806699"/>
                    <a:pt x="3815080" y="2807969"/>
                    <a:pt x="3818890" y="2806699"/>
                  </a:cubicBezTo>
                  <a:cubicBezTo>
                    <a:pt x="3823969" y="2802889"/>
                    <a:pt x="3827780" y="2796539"/>
                    <a:pt x="3834130" y="2788919"/>
                  </a:cubicBezTo>
                  <a:cubicBezTo>
                    <a:pt x="3841750" y="2787649"/>
                    <a:pt x="3854450" y="2785109"/>
                    <a:pt x="3868420" y="2782569"/>
                  </a:cubicBezTo>
                  <a:cubicBezTo>
                    <a:pt x="3868420" y="2782569"/>
                    <a:pt x="3868420" y="2780029"/>
                    <a:pt x="3869690" y="2777489"/>
                  </a:cubicBezTo>
                  <a:cubicBezTo>
                    <a:pt x="3874770" y="2769869"/>
                    <a:pt x="3887470" y="2767329"/>
                    <a:pt x="3879850" y="2753359"/>
                  </a:cubicBezTo>
                  <a:cubicBezTo>
                    <a:pt x="3878580" y="2750819"/>
                    <a:pt x="3878580" y="2743199"/>
                    <a:pt x="3881120" y="2740659"/>
                  </a:cubicBezTo>
                  <a:cubicBezTo>
                    <a:pt x="3890010" y="2729229"/>
                    <a:pt x="3890010" y="2727959"/>
                    <a:pt x="3874770" y="2722879"/>
                  </a:cubicBezTo>
                  <a:cubicBezTo>
                    <a:pt x="3876040" y="2713989"/>
                    <a:pt x="3867150" y="2702559"/>
                    <a:pt x="3879850" y="2701289"/>
                  </a:cubicBezTo>
                  <a:cubicBezTo>
                    <a:pt x="3883660" y="2693669"/>
                    <a:pt x="3884930" y="2689859"/>
                    <a:pt x="3887470" y="2686049"/>
                  </a:cubicBezTo>
                  <a:cubicBezTo>
                    <a:pt x="3888740" y="2683509"/>
                    <a:pt x="3892550" y="2680969"/>
                    <a:pt x="3892550" y="2678429"/>
                  </a:cubicBezTo>
                  <a:cubicBezTo>
                    <a:pt x="3892550" y="2673349"/>
                    <a:pt x="3890010" y="2666999"/>
                    <a:pt x="3891280" y="2663189"/>
                  </a:cubicBezTo>
                  <a:cubicBezTo>
                    <a:pt x="3895090" y="2649219"/>
                    <a:pt x="3896360" y="2636519"/>
                    <a:pt x="3873500" y="2631439"/>
                  </a:cubicBezTo>
                  <a:cubicBezTo>
                    <a:pt x="3882390" y="2627629"/>
                    <a:pt x="3886200" y="2625089"/>
                    <a:pt x="3892550" y="2622549"/>
                  </a:cubicBezTo>
                  <a:cubicBezTo>
                    <a:pt x="3882390" y="2617469"/>
                    <a:pt x="3873500" y="2613659"/>
                    <a:pt x="3862070" y="2608579"/>
                  </a:cubicBezTo>
                  <a:lnTo>
                    <a:pt x="3873500" y="2608579"/>
                  </a:lnTo>
                  <a:lnTo>
                    <a:pt x="3873500" y="2604769"/>
                  </a:lnTo>
                  <a:cubicBezTo>
                    <a:pt x="3867150" y="2604769"/>
                    <a:pt x="3862070" y="2603499"/>
                    <a:pt x="3855720" y="2603499"/>
                  </a:cubicBezTo>
                  <a:cubicBezTo>
                    <a:pt x="3855720" y="2604769"/>
                    <a:pt x="3855720" y="2606039"/>
                    <a:pt x="3854450" y="2607309"/>
                  </a:cubicBezTo>
                  <a:cubicBezTo>
                    <a:pt x="3853180" y="2604769"/>
                    <a:pt x="3851910" y="2602229"/>
                    <a:pt x="3850640" y="2598419"/>
                  </a:cubicBezTo>
                  <a:cubicBezTo>
                    <a:pt x="3883660" y="2590799"/>
                    <a:pt x="4104640" y="2566669"/>
                    <a:pt x="4084320" y="2562859"/>
                  </a:cubicBezTo>
                  <a:cubicBezTo>
                    <a:pt x="4094480" y="2553969"/>
                    <a:pt x="4090670" y="2538729"/>
                    <a:pt x="4108450" y="2537459"/>
                  </a:cubicBezTo>
                  <a:cubicBezTo>
                    <a:pt x="4113530" y="2537459"/>
                    <a:pt x="4122420" y="2528569"/>
                    <a:pt x="4123690" y="2522219"/>
                  </a:cubicBezTo>
                  <a:cubicBezTo>
                    <a:pt x="4126230" y="2513329"/>
                    <a:pt x="4123690" y="2501899"/>
                    <a:pt x="4126230" y="2493009"/>
                  </a:cubicBezTo>
                  <a:cubicBezTo>
                    <a:pt x="4128770" y="2480309"/>
                    <a:pt x="4133850" y="2467609"/>
                    <a:pt x="4137660" y="2457449"/>
                  </a:cubicBezTo>
                  <a:cubicBezTo>
                    <a:pt x="4133850" y="2451099"/>
                    <a:pt x="4130040" y="2444749"/>
                    <a:pt x="4127500" y="2440939"/>
                  </a:cubicBezTo>
                  <a:cubicBezTo>
                    <a:pt x="4132580" y="2437129"/>
                    <a:pt x="4135120" y="2434589"/>
                    <a:pt x="4138930" y="2433319"/>
                  </a:cubicBezTo>
                  <a:cubicBezTo>
                    <a:pt x="4137660" y="2432049"/>
                    <a:pt x="4137660" y="2430779"/>
                    <a:pt x="4136390" y="2429509"/>
                  </a:cubicBezTo>
                  <a:cubicBezTo>
                    <a:pt x="4132580" y="2430779"/>
                    <a:pt x="4128770" y="2432049"/>
                    <a:pt x="4124960" y="2433319"/>
                  </a:cubicBezTo>
                  <a:cubicBezTo>
                    <a:pt x="4146550" y="2415539"/>
                    <a:pt x="4151630" y="2382519"/>
                    <a:pt x="4133850" y="2367279"/>
                  </a:cubicBezTo>
                  <a:cubicBezTo>
                    <a:pt x="4132580" y="2369819"/>
                    <a:pt x="4130040" y="2372359"/>
                    <a:pt x="4128770" y="2374899"/>
                  </a:cubicBezTo>
                  <a:cubicBezTo>
                    <a:pt x="4123690" y="2366009"/>
                    <a:pt x="4109720" y="2363469"/>
                    <a:pt x="4116070" y="2349499"/>
                  </a:cubicBezTo>
                  <a:cubicBezTo>
                    <a:pt x="4116070" y="2349499"/>
                    <a:pt x="4114800" y="2346959"/>
                    <a:pt x="4113530" y="2346959"/>
                  </a:cubicBezTo>
                  <a:cubicBezTo>
                    <a:pt x="4107180" y="2344419"/>
                    <a:pt x="4108450" y="2340609"/>
                    <a:pt x="4105910" y="2335529"/>
                  </a:cubicBezTo>
                  <a:cubicBezTo>
                    <a:pt x="4102100" y="2324099"/>
                    <a:pt x="4103370" y="2312669"/>
                    <a:pt x="4103370" y="2302509"/>
                  </a:cubicBezTo>
                  <a:lnTo>
                    <a:pt x="4103370" y="2256789"/>
                  </a:lnTo>
                  <a:cubicBezTo>
                    <a:pt x="4103370" y="2246629"/>
                    <a:pt x="4108450" y="2241549"/>
                    <a:pt x="4118610" y="2244089"/>
                  </a:cubicBezTo>
                  <a:cubicBezTo>
                    <a:pt x="4118610" y="2244089"/>
                    <a:pt x="4119880" y="2242819"/>
                    <a:pt x="4121150" y="2242819"/>
                  </a:cubicBezTo>
                  <a:cubicBezTo>
                    <a:pt x="4117340" y="2240279"/>
                    <a:pt x="4114800" y="2239009"/>
                    <a:pt x="4112260" y="2236469"/>
                  </a:cubicBezTo>
                  <a:cubicBezTo>
                    <a:pt x="4112260" y="2235199"/>
                    <a:pt x="4113530" y="2233929"/>
                    <a:pt x="4113530" y="2232659"/>
                  </a:cubicBezTo>
                  <a:cubicBezTo>
                    <a:pt x="4122420" y="2235199"/>
                    <a:pt x="4131310" y="2239009"/>
                    <a:pt x="4137660" y="2241549"/>
                  </a:cubicBezTo>
                  <a:cubicBezTo>
                    <a:pt x="4145280" y="2231389"/>
                    <a:pt x="4151630" y="2223769"/>
                    <a:pt x="4156710" y="2218689"/>
                  </a:cubicBezTo>
                  <a:lnTo>
                    <a:pt x="4156710" y="2195829"/>
                  </a:lnTo>
                  <a:cubicBezTo>
                    <a:pt x="4154170" y="2195829"/>
                    <a:pt x="4150360" y="2197099"/>
                    <a:pt x="4146550" y="2197099"/>
                  </a:cubicBezTo>
                  <a:cubicBezTo>
                    <a:pt x="4144010" y="2190749"/>
                    <a:pt x="4142740" y="2184399"/>
                    <a:pt x="4140200" y="2175509"/>
                  </a:cubicBezTo>
                  <a:cubicBezTo>
                    <a:pt x="4146550" y="2179319"/>
                    <a:pt x="4149090" y="2181859"/>
                    <a:pt x="4151630" y="2183129"/>
                  </a:cubicBezTo>
                  <a:cubicBezTo>
                    <a:pt x="4154170" y="2181859"/>
                    <a:pt x="4157980" y="2180589"/>
                    <a:pt x="4161790" y="2178049"/>
                  </a:cubicBezTo>
                  <a:cubicBezTo>
                    <a:pt x="4160520" y="2176779"/>
                    <a:pt x="4159250" y="2175509"/>
                    <a:pt x="4159250" y="2174239"/>
                  </a:cubicBezTo>
                  <a:cubicBezTo>
                    <a:pt x="4155440" y="2174239"/>
                    <a:pt x="4151630" y="2172969"/>
                    <a:pt x="4150360" y="2172969"/>
                  </a:cubicBezTo>
                  <a:cubicBezTo>
                    <a:pt x="4152900" y="2165349"/>
                    <a:pt x="4157980" y="2157729"/>
                    <a:pt x="4155440" y="2153919"/>
                  </a:cubicBezTo>
                  <a:cubicBezTo>
                    <a:pt x="4149090" y="2137409"/>
                    <a:pt x="4155440" y="2124709"/>
                    <a:pt x="4161790" y="2110739"/>
                  </a:cubicBezTo>
                  <a:cubicBezTo>
                    <a:pt x="4163060" y="2106929"/>
                    <a:pt x="4161790" y="2103119"/>
                    <a:pt x="4161790" y="2099309"/>
                  </a:cubicBezTo>
                  <a:cubicBezTo>
                    <a:pt x="4163060" y="2082799"/>
                    <a:pt x="4164330" y="2067559"/>
                    <a:pt x="4165599" y="2044699"/>
                  </a:cubicBezTo>
                  <a:cubicBezTo>
                    <a:pt x="4160519" y="2042159"/>
                    <a:pt x="4152899" y="2035809"/>
                    <a:pt x="4144009" y="2030729"/>
                  </a:cubicBezTo>
                  <a:cubicBezTo>
                    <a:pt x="4136389" y="2026919"/>
                    <a:pt x="4128769" y="2025649"/>
                    <a:pt x="4121149" y="2023109"/>
                  </a:cubicBezTo>
                  <a:cubicBezTo>
                    <a:pt x="4117340" y="2021839"/>
                    <a:pt x="4112259" y="2023109"/>
                    <a:pt x="4108449" y="2021839"/>
                  </a:cubicBezTo>
                  <a:cubicBezTo>
                    <a:pt x="4076699" y="2018029"/>
                    <a:pt x="4043679" y="2012949"/>
                    <a:pt x="4011929" y="2009139"/>
                  </a:cubicBezTo>
                  <a:cubicBezTo>
                    <a:pt x="3985259" y="2005329"/>
                    <a:pt x="3958589" y="2001519"/>
                    <a:pt x="3933189" y="1997709"/>
                  </a:cubicBezTo>
                  <a:cubicBezTo>
                    <a:pt x="3926839" y="1996439"/>
                    <a:pt x="3920489" y="1993899"/>
                    <a:pt x="3912869" y="1993899"/>
                  </a:cubicBezTo>
                  <a:cubicBezTo>
                    <a:pt x="3896359" y="1992629"/>
                    <a:pt x="3878579" y="1992629"/>
                    <a:pt x="3862069" y="1992629"/>
                  </a:cubicBezTo>
                  <a:cubicBezTo>
                    <a:pt x="3853179" y="1992629"/>
                    <a:pt x="3845559" y="1992629"/>
                    <a:pt x="3836669" y="1991359"/>
                  </a:cubicBezTo>
                  <a:cubicBezTo>
                    <a:pt x="3821429" y="1990089"/>
                    <a:pt x="3806189" y="1987549"/>
                    <a:pt x="3790949" y="1986279"/>
                  </a:cubicBezTo>
                  <a:lnTo>
                    <a:pt x="3790949" y="1982469"/>
                  </a:lnTo>
                  <a:cubicBezTo>
                    <a:pt x="3829049" y="1979929"/>
                    <a:pt x="3868419" y="1976119"/>
                    <a:pt x="3907789" y="1983739"/>
                  </a:cubicBezTo>
                  <a:cubicBezTo>
                    <a:pt x="3906519" y="1979929"/>
                    <a:pt x="3905249" y="1976119"/>
                    <a:pt x="3903979" y="1973579"/>
                  </a:cubicBezTo>
                  <a:cubicBezTo>
                    <a:pt x="3912869" y="1972309"/>
                    <a:pt x="3919219" y="1964689"/>
                    <a:pt x="3928109" y="1973579"/>
                  </a:cubicBezTo>
                  <a:cubicBezTo>
                    <a:pt x="3929379" y="1974849"/>
                    <a:pt x="3936999" y="1971039"/>
                    <a:pt x="3942079" y="1969769"/>
                  </a:cubicBezTo>
                  <a:lnTo>
                    <a:pt x="3942079" y="1967229"/>
                  </a:lnTo>
                  <a:lnTo>
                    <a:pt x="3930649" y="1967229"/>
                  </a:lnTo>
                  <a:cubicBezTo>
                    <a:pt x="3943349" y="1957069"/>
                    <a:pt x="3952240" y="1948179"/>
                    <a:pt x="3961129" y="1941829"/>
                  </a:cubicBezTo>
                  <a:cubicBezTo>
                    <a:pt x="3968749" y="1943099"/>
                    <a:pt x="3976369" y="1944369"/>
                    <a:pt x="3981449" y="1945639"/>
                  </a:cubicBezTo>
                  <a:cubicBezTo>
                    <a:pt x="3982719" y="1921509"/>
                    <a:pt x="3962399" y="1920239"/>
                    <a:pt x="3947159" y="1910079"/>
                  </a:cubicBezTo>
                  <a:cubicBezTo>
                    <a:pt x="3953509" y="1906269"/>
                    <a:pt x="3957319" y="1902459"/>
                    <a:pt x="3962399" y="1901189"/>
                  </a:cubicBezTo>
                  <a:cubicBezTo>
                    <a:pt x="3976369" y="1897379"/>
                    <a:pt x="3994149" y="1907539"/>
                    <a:pt x="4003040" y="1885949"/>
                  </a:cubicBezTo>
                  <a:cubicBezTo>
                    <a:pt x="4004310" y="1884679"/>
                    <a:pt x="4008119" y="1884679"/>
                    <a:pt x="4014469" y="1882139"/>
                  </a:cubicBezTo>
                  <a:cubicBezTo>
                    <a:pt x="4010660" y="1878329"/>
                    <a:pt x="4006849" y="1875789"/>
                    <a:pt x="4004310" y="1873249"/>
                  </a:cubicBezTo>
                  <a:cubicBezTo>
                    <a:pt x="4006850" y="1871979"/>
                    <a:pt x="4010660" y="1870709"/>
                    <a:pt x="4010660" y="1870709"/>
                  </a:cubicBezTo>
                  <a:cubicBezTo>
                    <a:pt x="4019550" y="1877059"/>
                    <a:pt x="4025900" y="1882139"/>
                    <a:pt x="4033519" y="1887219"/>
                  </a:cubicBezTo>
                  <a:cubicBezTo>
                    <a:pt x="4034790" y="1885949"/>
                    <a:pt x="4036060" y="1884679"/>
                    <a:pt x="4037329" y="1882139"/>
                  </a:cubicBezTo>
                  <a:cubicBezTo>
                    <a:pt x="4033519" y="1877059"/>
                    <a:pt x="4030979" y="1871979"/>
                    <a:pt x="4027169" y="1866899"/>
                  </a:cubicBezTo>
                  <a:cubicBezTo>
                    <a:pt x="4043679" y="1855469"/>
                    <a:pt x="4044949" y="1849119"/>
                    <a:pt x="4032249" y="1817369"/>
                  </a:cubicBezTo>
                  <a:cubicBezTo>
                    <a:pt x="4041140" y="1816099"/>
                    <a:pt x="4050029" y="1813559"/>
                    <a:pt x="4057649" y="1812289"/>
                  </a:cubicBezTo>
                  <a:cubicBezTo>
                    <a:pt x="4058919" y="1803399"/>
                    <a:pt x="4063999" y="1794509"/>
                    <a:pt x="4062729" y="1786889"/>
                  </a:cubicBezTo>
                  <a:cubicBezTo>
                    <a:pt x="4058919" y="1764029"/>
                    <a:pt x="4081779" y="1753869"/>
                    <a:pt x="4086859" y="1734819"/>
                  </a:cubicBezTo>
                  <a:cubicBezTo>
                    <a:pt x="4086859" y="1733549"/>
                    <a:pt x="4091939" y="1732279"/>
                    <a:pt x="4093209" y="1733549"/>
                  </a:cubicBezTo>
                  <a:cubicBezTo>
                    <a:pt x="4104639" y="1737359"/>
                    <a:pt x="4108449" y="1728469"/>
                    <a:pt x="4112259" y="1722119"/>
                  </a:cubicBezTo>
                  <a:cubicBezTo>
                    <a:pt x="4113529" y="1719579"/>
                    <a:pt x="4114799" y="1717039"/>
                    <a:pt x="4116069" y="1715769"/>
                  </a:cubicBezTo>
                  <a:cubicBezTo>
                    <a:pt x="4127499" y="1709419"/>
                    <a:pt x="4138929" y="1704339"/>
                    <a:pt x="4151629" y="1697989"/>
                  </a:cubicBezTo>
                  <a:cubicBezTo>
                    <a:pt x="4138929" y="1678939"/>
                    <a:pt x="4122419" y="1687829"/>
                    <a:pt x="4108449" y="1685289"/>
                  </a:cubicBezTo>
                  <a:lnTo>
                    <a:pt x="4108449" y="1680209"/>
                  </a:lnTo>
                  <a:cubicBezTo>
                    <a:pt x="4117339" y="1678939"/>
                    <a:pt x="4126229" y="1677669"/>
                    <a:pt x="4136389" y="1676399"/>
                  </a:cubicBezTo>
                  <a:cubicBezTo>
                    <a:pt x="4130039" y="1675129"/>
                    <a:pt x="4124959" y="1673859"/>
                    <a:pt x="4119879" y="1672589"/>
                  </a:cubicBezTo>
                  <a:cubicBezTo>
                    <a:pt x="4126229" y="1666239"/>
                    <a:pt x="4131309" y="1659889"/>
                    <a:pt x="4137659" y="1654809"/>
                  </a:cubicBezTo>
                  <a:cubicBezTo>
                    <a:pt x="4138929" y="1653539"/>
                    <a:pt x="4142739" y="1652269"/>
                    <a:pt x="4144009" y="1652269"/>
                  </a:cubicBezTo>
                  <a:cubicBezTo>
                    <a:pt x="4147819" y="1653539"/>
                    <a:pt x="4151629" y="1657349"/>
                    <a:pt x="4154169" y="1659889"/>
                  </a:cubicBezTo>
                  <a:cubicBezTo>
                    <a:pt x="4155439" y="1656079"/>
                    <a:pt x="4156709" y="1650999"/>
                    <a:pt x="4159249" y="1647189"/>
                  </a:cubicBezTo>
                  <a:cubicBezTo>
                    <a:pt x="4164329" y="1640839"/>
                    <a:pt x="4170679" y="1635759"/>
                    <a:pt x="4175759" y="1630679"/>
                  </a:cubicBezTo>
                  <a:cubicBezTo>
                    <a:pt x="4182109" y="1638299"/>
                    <a:pt x="4188459" y="1645919"/>
                    <a:pt x="4194809" y="1654809"/>
                  </a:cubicBezTo>
                  <a:cubicBezTo>
                    <a:pt x="4196079" y="1654809"/>
                    <a:pt x="4197349" y="1653539"/>
                    <a:pt x="4197349" y="1653539"/>
                  </a:cubicBezTo>
                  <a:cubicBezTo>
                    <a:pt x="4196079" y="1640839"/>
                    <a:pt x="4196079" y="1628139"/>
                    <a:pt x="4194809" y="1615439"/>
                  </a:cubicBezTo>
                  <a:cubicBezTo>
                    <a:pt x="4199889" y="1616709"/>
                    <a:pt x="4203699" y="1616709"/>
                    <a:pt x="4207509" y="1617979"/>
                  </a:cubicBezTo>
                  <a:cubicBezTo>
                    <a:pt x="4208779" y="1616709"/>
                    <a:pt x="4208779" y="1615439"/>
                    <a:pt x="4210049" y="1615439"/>
                  </a:cubicBezTo>
                  <a:cubicBezTo>
                    <a:pt x="4206239" y="1614169"/>
                    <a:pt x="4203699" y="1612899"/>
                    <a:pt x="4199889" y="1611629"/>
                  </a:cubicBezTo>
                  <a:cubicBezTo>
                    <a:pt x="4206239" y="1604009"/>
                    <a:pt x="4210049" y="1598929"/>
                    <a:pt x="4211319" y="1597659"/>
                  </a:cubicBezTo>
                  <a:lnTo>
                    <a:pt x="4211319" y="1573529"/>
                  </a:lnTo>
                  <a:cubicBezTo>
                    <a:pt x="4208779" y="1572259"/>
                    <a:pt x="4206239" y="1569719"/>
                    <a:pt x="4202429" y="1568449"/>
                  </a:cubicBezTo>
                  <a:cubicBezTo>
                    <a:pt x="4199889" y="1567179"/>
                    <a:pt x="4197349" y="1565909"/>
                    <a:pt x="4194809" y="1565909"/>
                  </a:cubicBezTo>
                  <a:cubicBezTo>
                    <a:pt x="4197349" y="1563369"/>
                    <a:pt x="4202429" y="1559559"/>
                    <a:pt x="4203699" y="1559559"/>
                  </a:cubicBezTo>
                  <a:cubicBezTo>
                    <a:pt x="4212589" y="1564639"/>
                    <a:pt x="4210049" y="1550669"/>
                    <a:pt x="4215129" y="1551939"/>
                  </a:cubicBezTo>
                  <a:cubicBezTo>
                    <a:pt x="4215129" y="1548129"/>
                    <a:pt x="4215129" y="1540509"/>
                    <a:pt x="4213859" y="1540509"/>
                  </a:cubicBezTo>
                  <a:cubicBezTo>
                    <a:pt x="4197349" y="1534159"/>
                    <a:pt x="4199889" y="1520189"/>
                    <a:pt x="4196079" y="1511299"/>
                  </a:cubicBezTo>
                  <a:close/>
                  <a:moveTo>
                    <a:pt x="234949" y="990600"/>
                  </a:moveTo>
                  <a:lnTo>
                    <a:pt x="271779" y="990600"/>
                  </a:lnTo>
                  <a:cubicBezTo>
                    <a:pt x="262889" y="1002030"/>
                    <a:pt x="241299" y="1002030"/>
                    <a:pt x="234949" y="990600"/>
                  </a:cubicBezTo>
                  <a:close/>
                  <a:moveTo>
                    <a:pt x="488949" y="1507490"/>
                  </a:moveTo>
                  <a:lnTo>
                    <a:pt x="488949" y="1502410"/>
                  </a:lnTo>
                  <a:cubicBezTo>
                    <a:pt x="505459" y="1501140"/>
                    <a:pt x="523239" y="1499870"/>
                    <a:pt x="539749" y="1499870"/>
                  </a:cubicBezTo>
                  <a:cubicBezTo>
                    <a:pt x="521969" y="1499870"/>
                    <a:pt x="506729" y="1515110"/>
                    <a:pt x="488949" y="1507490"/>
                  </a:cubicBezTo>
                  <a:close/>
                  <a:moveTo>
                    <a:pt x="182879" y="2123440"/>
                  </a:moveTo>
                  <a:cubicBezTo>
                    <a:pt x="190499" y="2115820"/>
                    <a:pt x="196849" y="2110740"/>
                    <a:pt x="199389" y="2106930"/>
                  </a:cubicBezTo>
                  <a:cubicBezTo>
                    <a:pt x="205739" y="2112010"/>
                    <a:pt x="209549" y="2115820"/>
                    <a:pt x="213359" y="2119630"/>
                  </a:cubicBezTo>
                  <a:cubicBezTo>
                    <a:pt x="204469" y="2119630"/>
                    <a:pt x="195579" y="2120900"/>
                    <a:pt x="182879" y="2123440"/>
                  </a:cubicBezTo>
                  <a:close/>
                  <a:moveTo>
                    <a:pt x="271779" y="2117090"/>
                  </a:moveTo>
                  <a:lnTo>
                    <a:pt x="238759" y="2117090"/>
                  </a:lnTo>
                  <a:cubicBezTo>
                    <a:pt x="237489" y="2117090"/>
                    <a:pt x="236219" y="2112010"/>
                    <a:pt x="233679" y="2108200"/>
                  </a:cubicBezTo>
                  <a:cubicBezTo>
                    <a:pt x="248919" y="2109470"/>
                    <a:pt x="260349" y="2110740"/>
                    <a:pt x="271779" y="2112010"/>
                  </a:cubicBezTo>
                  <a:lnTo>
                    <a:pt x="271779" y="2117090"/>
                  </a:lnTo>
                  <a:close/>
                  <a:moveTo>
                    <a:pt x="280669" y="2115820"/>
                  </a:moveTo>
                  <a:cubicBezTo>
                    <a:pt x="279399" y="2114550"/>
                    <a:pt x="279399" y="2113280"/>
                    <a:pt x="278129" y="2113280"/>
                  </a:cubicBezTo>
                  <a:cubicBezTo>
                    <a:pt x="283209" y="2109470"/>
                    <a:pt x="289559" y="2106930"/>
                    <a:pt x="294639" y="2103120"/>
                  </a:cubicBezTo>
                  <a:cubicBezTo>
                    <a:pt x="298449" y="2099310"/>
                    <a:pt x="299719" y="2092960"/>
                    <a:pt x="303529" y="2086610"/>
                  </a:cubicBezTo>
                  <a:cubicBezTo>
                    <a:pt x="313689" y="2106930"/>
                    <a:pt x="335279" y="2100580"/>
                    <a:pt x="354329" y="2105660"/>
                  </a:cubicBezTo>
                  <a:cubicBezTo>
                    <a:pt x="328929" y="2108200"/>
                    <a:pt x="304799" y="2112010"/>
                    <a:pt x="280669" y="2115820"/>
                  </a:cubicBezTo>
                  <a:close/>
                  <a:moveTo>
                    <a:pt x="114299" y="2428240"/>
                  </a:moveTo>
                  <a:cubicBezTo>
                    <a:pt x="115569" y="2428240"/>
                    <a:pt x="115569" y="2428240"/>
                    <a:pt x="114299" y="2428240"/>
                  </a:cubicBezTo>
                  <a:close/>
                  <a:moveTo>
                    <a:pt x="345439" y="2609850"/>
                  </a:moveTo>
                  <a:cubicBezTo>
                    <a:pt x="344169" y="2600960"/>
                    <a:pt x="342899" y="2594610"/>
                    <a:pt x="341629" y="2585720"/>
                  </a:cubicBezTo>
                  <a:cubicBezTo>
                    <a:pt x="350519" y="2588260"/>
                    <a:pt x="355599" y="2589530"/>
                    <a:pt x="360679" y="2592070"/>
                  </a:cubicBezTo>
                  <a:cubicBezTo>
                    <a:pt x="355599" y="2597150"/>
                    <a:pt x="351789" y="2602230"/>
                    <a:pt x="345439" y="2609850"/>
                  </a:cubicBezTo>
                  <a:close/>
                  <a:moveTo>
                    <a:pt x="636269" y="1050290"/>
                  </a:moveTo>
                  <a:cubicBezTo>
                    <a:pt x="627379" y="1051560"/>
                    <a:pt x="618489" y="1055370"/>
                    <a:pt x="610869" y="1055370"/>
                  </a:cubicBezTo>
                  <a:cubicBezTo>
                    <a:pt x="601979" y="1056640"/>
                    <a:pt x="593089" y="1055370"/>
                    <a:pt x="582929" y="1055370"/>
                  </a:cubicBezTo>
                  <a:cubicBezTo>
                    <a:pt x="581659" y="1054100"/>
                    <a:pt x="580389" y="1050290"/>
                    <a:pt x="579119" y="1046480"/>
                  </a:cubicBezTo>
                  <a:cubicBezTo>
                    <a:pt x="588009" y="1043940"/>
                    <a:pt x="596899" y="1040130"/>
                    <a:pt x="607059" y="1037590"/>
                  </a:cubicBezTo>
                  <a:cubicBezTo>
                    <a:pt x="607059" y="1041400"/>
                    <a:pt x="605789" y="1043940"/>
                    <a:pt x="605789" y="1047750"/>
                  </a:cubicBezTo>
                  <a:cubicBezTo>
                    <a:pt x="617219" y="1040130"/>
                    <a:pt x="627379" y="1041400"/>
                    <a:pt x="636269" y="1050290"/>
                  </a:cubicBezTo>
                  <a:cubicBezTo>
                    <a:pt x="650239" y="1040130"/>
                    <a:pt x="652779" y="1041400"/>
                    <a:pt x="656589" y="1062990"/>
                  </a:cubicBezTo>
                  <a:cubicBezTo>
                    <a:pt x="648969" y="1057910"/>
                    <a:pt x="642619" y="1054100"/>
                    <a:pt x="636269" y="1050290"/>
                  </a:cubicBezTo>
                  <a:close/>
                  <a:moveTo>
                    <a:pt x="684529" y="1047750"/>
                  </a:moveTo>
                  <a:cubicBezTo>
                    <a:pt x="687069" y="1045210"/>
                    <a:pt x="689609" y="1042670"/>
                    <a:pt x="690879" y="1040130"/>
                  </a:cubicBezTo>
                  <a:cubicBezTo>
                    <a:pt x="699769" y="1051560"/>
                    <a:pt x="699769" y="1051560"/>
                    <a:pt x="680719" y="1060450"/>
                  </a:cubicBezTo>
                  <a:lnTo>
                    <a:pt x="661669" y="1045210"/>
                  </a:lnTo>
                  <a:cubicBezTo>
                    <a:pt x="674369" y="1035050"/>
                    <a:pt x="681989" y="1035050"/>
                    <a:pt x="684529" y="1047750"/>
                  </a:cubicBezTo>
                  <a:close/>
                  <a:moveTo>
                    <a:pt x="694689" y="2744470"/>
                  </a:moveTo>
                  <a:cubicBezTo>
                    <a:pt x="695959" y="2743200"/>
                    <a:pt x="697229" y="2743200"/>
                    <a:pt x="698499" y="2741930"/>
                  </a:cubicBezTo>
                  <a:cubicBezTo>
                    <a:pt x="699769" y="2744470"/>
                    <a:pt x="702309" y="2747010"/>
                    <a:pt x="704849" y="2750820"/>
                  </a:cubicBezTo>
                  <a:cubicBezTo>
                    <a:pt x="702309" y="2750820"/>
                    <a:pt x="699769" y="2750820"/>
                    <a:pt x="697229" y="2752090"/>
                  </a:cubicBezTo>
                  <a:cubicBezTo>
                    <a:pt x="695959" y="2748280"/>
                    <a:pt x="695959" y="2745740"/>
                    <a:pt x="694689" y="2744470"/>
                  </a:cubicBezTo>
                  <a:close/>
                  <a:moveTo>
                    <a:pt x="772159" y="2735580"/>
                  </a:moveTo>
                  <a:cubicBezTo>
                    <a:pt x="773429" y="2739390"/>
                    <a:pt x="774699" y="2741930"/>
                    <a:pt x="777239" y="2744470"/>
                  </a:cubicBezTo>
                  <a:lnTo>
                    <a:pt x="773429" y="2744470"/>
                  </a:lnTo>
                  <a:cubicBezTo>
                    <a:pt x="773429" y="2741930"/>
                    <a:pt x="773429" y="2739390"/>
                    <a:pt x="772159" y="2735580"/>
                  </a:cubicBezTo>
                  <a:close/>
                  <a:moveTo>
                    <a:pt x="876299" y="3018790"/>
                  </a:moveTo>
                  <a:cubicBezTo>
                    <a:pt x="872489" y="3012440"/>
                    <a:pt x="869949" y="3007360"/>
                    <a:pt x="867409" y="3002280"/>
                  </a:cubicBezTo>
                  <a:lnTo>
                    <a:pt x="873759" y="2995930"/>
                  </a:lnTo>
                  <a:cubicBezTo>
                    <a:pt x="882649" y="3002280"/>
                    <a:pt x="883919" y="3012440"/>
                    <a:pt x="876299" y="3018790"/>
                  </a:cubicBezTo>
                  <a:close/>
                  <a:moveTo>
                    <a:pt x="1198879" y="3044190"/>
                  </a:moveTo>
                  <a:cubicBezTo>
                    <a:pt x="1193799" y="3041650"/>
                    <a:pt x="1188719" y="3040380"/>
                    <a:pt x="1183639" y="3037840"/>
                  </a:cubicBezTo>
                  <a:cubicBezTo>
                    <a:pt x="1188719" y="3032760"/>
                    <a:pt x="1193799" y="3027680"/>
                    <a:pt x="1197609" y="3025140"/>
                  </a:cubicBezTo>
                  <a:lnTo>
                    <a:pt x="1212849" y="3036570"/>
                  </a:lnTo>
                  <a:cubicBezTo>
                    <a:pt x="1209039" y="3039110"/>
                    <a:pt x="1203959" y="3041650"/>
                    <a:pt x="1198879" y="3044190"/>
                  </a:cubicBezTo>
                  <a:close/>
                  <a:moveTo>
                    <a:pt x="3445509" y="2828290"/>
                  </a:moveTo>
                  <a:cubicBezTo>
                    <a:pt x="3444239" y="2829560"/>
                    <a:pt x="3445509" y="2832100"/>
                    <a:pt x="3445509" y="2834640"/>
                  </a:cubicBezTo>
                  <a:lnTo>
                    <a:pt x="3426459" y="2838450"/>
                  </a:lnTo>
                  <a:cubicBezTo>
                    <a:pt x="3423919" y="2827020"/>
                    <a:pt x="3428999" y="2820670"/>
                    <a:pt x="3440429" y="2819400"/>
                  </a:cubicBezTo>
                  <a:cubicBezTo>
                    <a:pt x="3444239" y="2819400"/>
                    <a:pt x="3449319" y="2816860"/>
                    <a:pt x="3455669" y="2816860"/>
                  </a:cubicBezTo>
                  <a:cubicBezTo>
                    <a:pt x="3451859" y="2820670"/>
                    <a:pt x="3448049" y="2823210"/>
                    <a:pt x="3445509" y="2828290"/>
                  </a:cubicBezTo>
                  <a:close/>
                  <a:moveTo>
                    <a:pt x="3470909" y="2825750"/>
                  </a:moveTo>
                  <a:cubicBezTo>
                    <a:pt x="3465829" y="2824480"/>
                    <a:pt x="3462019" y="2820670"/>
                    <a:pt x="3458209" y="2818130"/>
                  </a:cubicBezTo>
                  <a:cubicBezTo>
                    <a:pt x="3463289" y="2811780"/>
                    <a:pt x="3467099" y="2807970"/>
                    <a:pt x="3469639" y="2804160"/>
                  </a:cubicBezTo>
                  <a:cubicBezTo>
                    <a:pt x="3474719" y="2810510"/>
                    <a:pt x="3479799" y="2815590"/>
                    <a:pt x="3484879" y="2823210"/>
                  </a:cubicBezTo>
                  <a:cubicBezTo>
                    <a:pt x="3481069" y="2824480"/>
                    <a:pt x="3475989" y="2825750"/>
                    <a:pt x="3470909" y="2825750"/>
                  </a:cubicBezTo>
                  <a:close/>
                  <a:moveTo>
                    <a:pt x="3604259" y="1967230"/>
                  </a:moveTo>
                  <a:cubicBezTo>
                    <a:pt x="3604259" y="1964690"/>
                    <a:pt x="3604259" y="1963420"/>
                    <a:pt x="3602989" y="1960880"/>
                  </a:cubicBezTo>
                  <a:lnTo>
                    <a:pt x="3629659" y="1957070"/>
                  </a:lnTo>
                  <a:cubicBezTo>
                    <a:pt x="3629659" y="1959610"/>
                    <a:pt x="3630929" y="1962150"/>
                    <a:pt x="3630929" y="1964690"/>
                  </a:cubicBezTo>
                  <a:cubicBezTo>
                    <a:pt x="3620769" y="1964690"/>
                    <a:pt x="3611879" y="1965960"/>
                    <a:pt x="3604259" y="1967230"/>
                  </a:cubicBezTo>
                  <a:close/>
                  <a:moveTo>
                    <a:pt x="3670299" y="1969770"/>
                  </a:moveTo>
                  <a:cubicBezTo>
                    <a:pt x="3662679" y="1969770"/>
                    <a:pt x="3653789" y="1969770"/>
                    <a:pt x="3646169" y="1967230"/>
                  </a:cubicBezTo>
                  <a:cubicBezTo>
                    <a:pt x="3642359" y="1965960"/>
                    <a:pt x="3641089" y="1960880"/>
                    <a:pt x="3637279" y="1958340"/>
                  </a:cubicBezTo>
                  <a:cubicBezTo>
                    <a:pt x="3638549" y="1957070"/>
                    <a:pt x="3638549" y="1955800"/>
                    <a:pt x="3639819" y="1954530"/>
                  </a:cubicBezTo>
                  <a:cubicBezTo>
                    <a:pt x="3651249" y="1957070"/>
                    <a:pt x="3661409" y="1958340"/>
                    <a:pt x="3671569" y="1960880"/>
                  </a:cubicBezTo>
                  <a:cubicBezTo>
                    <a:pt x="3670299" y="1964690"/>
                    <a:pt x="3670299" y="1968500"/>
                    <a:pt x="3670299" y="1969770"/>
                  </a:cubicBezTo>
                  <a:close/>
                  <a:moveTo>
                    <a:pt x="3727449" y="1968500"/>
                  </a:moveTo>
                  <a:cubicBezTo>
                    <a:pt x="3718559" y="1967230"/>
                    <a:pt x="3709669" y="1960880"/>
                    <a:pt x="3700779" y="1969770"/>
                  </a:cubicBezTo>
                  <a:cubicBezTo>
                    <a:pt x="3699509" y="1971040"/>
                    <a:pt x="3691889" y="1967230"/>
                    <a:pt x="3688079" y="1965960"/>
                  </a:cubicBezTo>
                  <a:cubicBezTo>
                    <a:pt x="3688079" y="1964690"/>
                    <a:pt x="3689349" y="1962150"/>
                    <a:pt x="3689349" y="1960880"/>
                  </a:cubicBezTo>
                  <a:lnTo>
                    <a:pt x="3731259" y="1960880"/>
                  </a:lnTo>
                  <a:cubicBezTo>
                    <a:pt x="3732529" y="1960880"/>
                    <a:pt x="3733799" y="1964690"/>
                    <a:pt x="3735069" y="1967230"/>
                  </a:cubicBezTo>
                  <a:cubicBezTo>
                    <a:pt x="3731259" y="1967230"/>
                    <a:pt x="3728719" y="1968500"/>
                    <a:pt x="3727449" y="1968500"/>
                  </a:cubicBezTo>
                  <a:close/>
                  <a:moveTo>
                    <a:pt x="3848099" y="2598420"/>
                  </a:moveTo>
                  <a:cubicBezTo>
                    <a:pt x="3846829" y="2599690"/>
                    <a:pt x="3846829" y="2600960"/>
                    <a:pt x="3846829" y="2599690"/>
                  </a:cubicBezTo>
                  <a:cubicBezTo>
                    <a:pt x="3845559" y="2599690"/>
                    <a:pt x="3845559" y="2598420"/>
                    <a:pt x="3848099" y="2598420"/>
                  </a:cubicBezTo>
                  <a:close/>
                  <a:moveTo>
                    <a:pt x="132079" y="2529840"/>
                  </a:moveTo>
                  <a:cubicBezTo>
                    <a:pt x="130809" y="2529840"/>
                    <a:pt x="130809" y="2531110"/>
                    <a:pt x="129539" y="2531110"/>
                  </a:cubicBezTo>
                  <a:cubicBezTo>
                    <a:pt x="129539" y="2531110"/>
                    <a:pt x="130809" y="2529840"/>
                    <a:pt x="132079" y="2529840"/>
                  </a:cubicBezTo>
                  <a:close/>
                  <a:moveTo>
                    <a:pt x="615949" y="2769870"/>
                  </a:moveTo>
                  <a:cubicBezTo>
                    <a:pt x="621029" y="2772410"/>
                    <a:pt x="626109" y="2774950"/>
                    <a:pt x="629919" y="2776220"/>
                  </a:cubicBezTo>
                  <a:cubicBezTo>
                    <a:pt x="612139" y="2786380"/>
                    <a:pt x="600709" y="2783840"/>
                    <a:pt x="589279" y="2766060"/>
                  </a:cubicBezTo>
                  <a:cubicBezTo>
                    <a:pt x="593089" y="2766060"/>
                    <a:pt x="595629" y="2764790"/>
                    <a:pt x="599439" y="2764790"/>
                  </a:cubicBezTo>
                  <a:cubicBezTo>
                    <a:pt x="604519" y="2766060"/>
                    <a:pt x="610869" y="2767330"/>
                    <a:pt x="615949" y="2769870"/>
                  </a:cubicBezTo>
                  <a:close/>
                  <a:moveTo>
                    <a:pt x="2835909" y="2874010"/>
                  </a:moveTo>
                  <a:cubicBezTo>
                    <a:pt x="2832099" y="2872740"/>
                    <a:pt x="2829559" y="2872740"/>
                    <a:pt x="2824479" y="2871470"/>
                  </a:cubicBezTo>
                  <a:cubicBezTo>
                    <a:pt x="2819399" y="2870200"/>
                    <a:pt x="2813049" y="2866390"/>
                    <a:pt x="2805429" y="2863850"/>
                  </a:cubicBezTo>
                  <a:cubicBezTo>
                    <a:pt x="2810509" y="2862580"/>
                    <a:pt x="2814319" y="2860040"/>
                    <a:pt x="2819399" y="2858770"/>
                  </a:cubicBezTo>
                  <a:cubicBezTo>
                    <a:pt x="2833369" y="2854960"/>
                    <a:pt x="2839719" y="2861310"/>
                    <a:pt x="2835909" y="2874010"/>
                  </a:cubicBezTo>
                  <a:close/>
                  <a:moveTo>
                    <a:pt x="2590799" y="2903220"/>
                  </a:moveTo>
                  <a:cubicBezTo>
                    <a:pt x="2598419" y="2904490"/>
                    <a:pt x="2607309" y="2904490"/>
                    <a:pt x="2616199" y="2905760"/>
                  </a:cubicBezTo>
                  <a:cubicBezTo>
                    <a:pt x="2612389" y="2918460"/>
                    <a:pt x="2602229" y="2914650"/>
                    <a:pt x="2594609" y="2913380"/>
                  </a:cubicBezTo>
                  <a:cubicBezTo>
                    <a:pt x="2592069" y="2913380"/>
                    <a:pt x="2589529" y="2908300"/>
                    <a:pt x="2586989" y="2905760"/>
                  </a:cubicBezTo>
                  <a:cubicBezTo>
                    <a:pt x="2588259" y="2904490"/>
                    <a:pt x="2589529" y="2903220"/>
                    <a:pt x="2590799" y="2903220"/>
                  </a:cubicBezTo>
                  <a:close/>
                  <a:moveTo>
                    <a:pt x="219709" y="2604770"/>
                  </a:moveTo>
                  <a:cubicBezTo>
                    <a:pt x="220979" y="2608580"/>
                    <a:pt x="222249" y="2611120"/>
                    <a:pt x="223519" y="2616200"/>
                  </a:cubicBezTo>
                  <a:cubicBezTo>
                    <a:pt x="215899" y="2616200"/>
                    <a:pt x="209549" y="2616200"/>
                    <a:pt x="203199" y="2614930"/>
                  </a:cubicBezTo>
                  <a:lnTo>
                    <a:pt x="203199" y="2606040"/>
                  </a:lnTo>
                  <a:cubicBezTo>
                    <a:pt x="208279" y="2606040"/>
                    <a:pt x="213359" y="2606040"/>
                    <a:pt x="219709" y="2604770"/>
                  </a:cubicBezTo>
                  <a:close/>
                  <a:moveTo>
                    <a:pt x="715009" y="2762250"/>
                  </a:moveTo>
                  <a:cubicBezTo>
                    <a:pt x="722629" y="2763520"/>
                    <a:pt x="730249" y="2763520"/>
                    <a:pt x="739139" y="2764790"/>
                  </a:cubicBezTo>
                  <a:cubicBezTo>
                    <a:pt x="734059" y="2769870"/>
                    <a:pt x="713739" y="2773680"/>
                    <a:pt x="709929" y="2769870"/>
                  </a:cubicBezTo>
                  <a:cubicBezTo>
                    <a:pt x="709929" y="2768600"/>
                    <a:pt x="708659" y="2766060"/>
                    <a:pt x="709929" y="2764790"/>
                  </a:cubicBezTo>
                  <a:cubicBezTo>
                    <a:pt x="711199" y="2763520"/>
                    <a:pt x="713739" y="2762250"/>
                    <a:pt x="715009" y="2762250"/>
                  </a:cubicBezTo>
                  <a:close/>
                </a:path>
              </a:pathLst>
            </a:custGeom>
            <a:blipFill>
              <a:blip r:embed="rId6"/>
              <a:stretch>
                <a:fillRect l="-5056" r="-5016" b="-41"/>
              </a:stretch>
            </a:blipFill>
          </p:spPr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8706DE3D-7404-424E-9CA0-B7292C1AC767}"/>
              </a:ext>
            </a:extLst>
          </p:cNvPr>
          <p:cNvGrpSpPr>
            <a:grpSpLocks noChangeAspect="1"/>
          </p:cNvGrpSpPr>
          <p:nvPr/>
        </p:nvGrpSpPr>
        <p:grpSpPr>
          <a:xfrm>
            <a:off x="10793812" y="2688079"/>
            <a:ext cx="6405242" cy="1183030"/>
            <a:chOff x="8502004" y="4894443"/>
            <a:chExt cx="8353697" cy="1347515"/>
          </a:xfrm>
        </p:grpSpPr>
        <p:pic>
          <p:nvPicPr>
            <p:cNvPr id="32" name="Imagen 31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62D27180-D898-47ED-89E3-CE35461CF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26" t="55089" r="10833" b="28448"/>
            <a:stretch/>
          </p:blipFill>
          <p:spPr>
            <a:xfrm>
              <a:off x="11823506" y="5141945"/>
              <a:ext cx="5032195" cy="561137"/>
            </a:xfrm>
            <a:prstGeom prst="rect">
              <a:avLst/>
            </a:prstGeom>
          </p:spPr>
        </p:pic>
        <p:grpSp>
          <p:nvGrpSpPr>
            <p:cNvPr id="33" name="Group 2">
              <a:extLst>
                <a:ext uri="{FF2B5EF4-FFF2-40B4-BE49-F238E27FC236}">
                  <a16:creationId xmlns:a16="http://schemas.microsoft.com/office/drawing/2014/main" id="{153029AB-8A21-4EFF-83FD-7564B7280BEA}"/>
                </a:ext>
              </a:extLst>
            </p:cNvPr>
            <p:cNvGrpSpPr/>
            <p:nvPr/>
          </p:nvGrpSpPr>
          <p:grpSpPr>
            <a:xfrm>
              <a:off x="8502004" y="5156729"/>
              <a:ext cx="598665" cy="598665"/>
              <a:chOff x="0" y="0"/>
              <a:chExt cx="1197331" cy="1197331"/>
            </a:xfrm>
          </p:grpSpPr>
          <p:grpSp>
            <p:nvGrpSpPr>
              <p:cNvPr id="36" name="Group 3">
                <a:extLst>
                  <a:ext uri="{FF2B5EF4-FFF2-40B4-BE49-F238E27FC236}">
                    <a16:creationId xmlns:a16="http://schemas.microsoft.com/office/drawing/2014/main" id="{B12A116D-9F5F-4209-A56F-E17AFFAC2E4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0" y="0"/>
                <a:ext cx="1197331" cy="1197331"/>
                <a:chOff x="1371600" y="6705600"/>
                <a:chExt cx="10972800" cy="10972800"/>
              </a:xfrm>
            </p:grpSpPr>
            <p:sp>
              <p:nvSpPr>
                <p:cNvPr id="38" name="Freeform 4">
                  <a:extLst>
                    <a:ext uri="{FF2B5EF4-FFF2-40B4-BE49-F238E27FC236}">
                      <a16:creationId xmlns:a16="http://schemas.microsoft.com/office/drawing/2014/main" id="{2C8396DC-3D7A-4EB2-9C15-6234B9F75875}"/>
                    </a:ext>
                  </a:extLst>
                </p:cNvPr>
                <p:cNvSpPr/>
                <p:nvPr/>
              </p:nvSpPr>
              <p:spPr>
                <a:xfrm>
                  <a:off x="1362808" y="6434629"/>
                  <a:ext cx="10990384" cy="11514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0384" h="11514742">
                      <a:moveTo>
                        <a:pt x="8792" y="5757371"/>
                      </a:moveTo>
                      <a:cubicBezTo>
                        <a:pt x="0" y="7723318"/>
                        <a:pt x="1043775" y="9543701"/>
                        <a:pt x="2744885" y="10529222"/>
                      </a:cubicBezTo>
                      <a:cubicBezTo>
                        <a:pt x="4445994" y="11514742"/>
                        <a:pt x="6544389" y="11514742"/>
                        <a:pt x="8245499" y="10529222"/>
                      </a:cubicBezTo>
                      <a:cubicBezTo>
                        <a:pt x="9946609" y="9543701"/>
                        <a:pt x="10990384" y="7723318"/>
                        <a:pt x="10981592" y="5757371"/>
                      </a:cubicBezTo>
                      <a:cubicBezTo>
                        <a:pt x="10990384" y="3791424"/>
                        <a:pt x="9946609" y="1971041"/>
                        <a:pt x="8245499" y="985520"/>
                      </a:cubicBezTo>
                      <a:cubicBezTo>
                        <a:pt x="6544389" y="0"/>
                        <a:pt x="4445994" y="0"/>
                        <a:pt x="2744885" y="985520"/>
                      </a:cubicBezTo>
                      <a:cubicBezTo>
                        <a:pt x="1043775" y="1971041"/>
                        <a:pt x="0" y="3791424"/>
                        <a:pt x="8792" y="5757371"/>
                      </a:cubicBezTo>
                      <a:close/>
                    </a:path>
                  </a:pathLst>
                </a:custGeom>
                <a:solidFill>
                  <a:srgbClr val="F7678D"/>
                </a:solidFill>
              </p:spPr>
            </p:sp>
          </p:grpSp>
          <p:pic>
            <p:nvPicPr>
              <p:cNvPr id="37" name="Picture 5">
                <a:extLst>
                  <a:ext uri="{FF2B5EF4-FFF2-40B4-BE49-F238E27FC236}">
                    <a16:creationId xmlns:a16="http://schemas.microsoft.com/office/drawing/2014/main" id="{144E9EA3-0501-4A35-9CFC-806C1A8E1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24253" y="191021"/>
                <a:ext cx="1173078" cy="815289"/>
              </a:xfrm>
              <a:prstGeom prst="rect">
                <a:avLst/>
              </a:prstGeom>
            </p:spPr>
          </p:pic>
        </p:grpSp>
        <p:pic>
          <p:nvPicPr>
            <p:cNvPr id="34" name="Imagen 33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D54D8633-5472-4B29-85DE-D55F4A6D2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3" t="8866" r="10833" b="42608"/>
            <a:stretch/>
          </p:blipFill>
          <p:spPr>
            <a:xfrm>
              <a:off x="9177649" y="4894443"/>
              <a:ext cx="2770684" cy="765441"/>
            </a:xfrm>
            <a:prstGeom prst="rect">
              <a:avLst/>
            </a:prstGeom>
          </p:spPr>
        </p:pic>
        <p:pic>
          <p:nvPicPr>
            <p:cNvPr id="35" name="Imagen 34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0798435C-FF51-482B-BBCE-A5137430B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3" t="70620" r="10833" b="11222"/>
            <a:stretch/>
          </p:blipFill>
          <p:spPr>
            <a:xfrm>
              <a:off x="9562595" y="5629381"/>
              <a:ext cx="5925670" cy="612577"/>
            </a:xfrm>
            <a:prstGeom prst="rect">
              <a:avLst/>
            </a:prstGeom>
          </p:spPr>
        </p:pic>
      </p:grpSp>
      <p:pic>
        <p:nvPicPr>
          <p:cNvPr id="44" name="Imagen 30">
            <a:extLst>
              <a:ext uri="{FF2B5EF4-FFF2-40B4-BE49-F238E27FC236}">
                <a16:creationId xmlns:a16="http://schemas.microsoft.com/office/drawing/2014/main" id="{E7674458-786F-4E23-99DE-C92451793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29198" y="7584083"/>
            <a:ext cx="1180800" cy="1180800"/>
          </a:xfrm>
          <a:prstGeom prst="rect">
            <a:avLst/>
          </a:prstGeom>
        </p:spPr>
      </p:pic>
      <p:sp>
        <p:nvSpPr>
          <p:cNvPr id="45" name="Flecha a la derecha con muesca 2">
            <a:extLst>
              <a:ext uri="{FF2B5EF4-FFF2-40B4-BE49-F238E27FC236}">
                <a16:creationId xmlns:a16="http://schemas.microsoft.com/office/drawing/2014/main" id="{8413C85C-47C2-4159-9609-417ABD64998B}"/>
              </a:ext>
            </a:extLst>
          </p:cNvPr>
          <p:cNvSpPr/>
          <p:nvPr/>
        </p:nvSpPr>
        <p:spPr>
          <a:xfrm>
            <a:off x="79637" y="1298217"/>
            <a:ext cx="6865518" cy="2116533"/>
          </a:xfrm>
          <a:prstGeom prst="notchedRightArrow">
            <a:avLst/>
          </a:prstGeom>
          <a:solidFill>
            <a:srgbClr val="76D6FF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Promover la inscripción de docentes y estudiantes en la Biblioteca Digital Colombia aprende: poner link </a:t>
            </a:r>
            <a:r>
              <a:rPr kumimoji="0" lang="es-E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https://bibliotecadigital.colombiaaprende.edu.co</a:t>
            </a:r>
            <a:r>
              <a:rPr kumimoji="0" lang="es-ES" sz="1800" b="0" i="0" u="sng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s-CO" sz="18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B078EDC4-3527-4FCB-B72F-741087862A3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5" b="8474"/>
          <a:stretch/>
        </p:blipFill>
        <p:spPr>
          <a:xfrm>
            <a:off x="373272" y="4309943"/>
            <a:ext cx="1915742" cy="1905000"/>
          </a:xfrm>
          <a:prstGeom prst="rect">
            <a:avLst/>
          </a:prstGeom>
        </p:spPr>
      </p:pic>
      <p:sp>
        <p:nvSpPr>
          <p:cNvPr id="48" name="Esquina doblada 4">
            <a:extLst>
              <a:ext uri="{FF2B5EF4-FFF2-40B4-BE49-F238E27FC236}">
                <a16:creationId xmlns:a16="http://schemas.microsoft.com/office/drawing/2014/main" id="{8B5B8588-6368-4DE9-9E73-6FCE256B3BB0}"/>
              </a:ext>
            </a:extLst>
          </p:cNvPr>
          <p:cNvSpPr/>
          <p:nvPr/>
        </p:nvSpPr>
        <p:spPr>
          <a:xfrm>
            <a:off x="10867758" y="3934309"/>
            <a:ext cx="6434268" cy="2605629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3026685F-7D26-44F4-A8E3-58474AE8F8D8}"/>
              </a:ext>
            </a:extLst>
          </p:cNvPr>
          <p:cNvSpPr/>
          <p:nvPr/>
        </p:nvSpPr>
        <p:spPr>
          <a:xfrm>
            <a:off x="11069990" y="4119115"/>
            <a:ext cx="60485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B0604020202020204" charset="0"/>
                <a:ea typeface="+mn-ea"/>
                <a:cs typeface="Avenir Book" panose="020B0604020202020204" charset="0"/>
              </a:rPr>
              <a:t>Desarrollar procesos de formación en escritura, para afianzar las capacidades de NNAJ en esta práctica y promover la participación en el concurso nacional de escritura Colombia territorio de historias, la cual tiene inscripciones abiertas desde el 7 de julio hasta el 5 de septiembre en el link: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B0604020202020204" charset="0"/>
                <a:ea typeface="+mn-ea"/>
                <a:cs typeface="Avenir Book" panose="020B0604020202020204" charset="0"/>
                <a:hlinkClick r:id="rId14"/>
              </a:rPr>
              <a:t>https://concursonacionaldeescritura.colombiaaprende.edu.co</a:t>
            </a:r>
            <a:endParaRPr kumimoji="0" lang="es-MX" sz="18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 panose="020B0604020202020204" charset="0"/>
              <a:ea typeface="+mn-ea"/>
              <a:cs typeface="Avenir Book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 panose="020B0604020202020204" charset="0"/>
              <a:ea typeface="+mn-ea"/>
              <a:cs typeface="Avenir Book" panose="020B0604020202020204" charset="0"/>
            </a:endParaRPr>
          </a:p>
        </p:txBody>
      </p:sp>
      <p:pic>
        <p:nvPicPr>
          <p:cNvPr id="63" name="Gráfico 62" descr="Volume con relleno sólido">
            <a:extLst>
              <a:ext uri="{FF2B5EF4-FFF2-40B4-BE49-F238E27FC236}">
                <a16:creationId xmlns:a16="http://schemas.microsoft.com/office/drawing/2014/main" id="{B07D5586-D599-43DE-8D7B-5D29768CFF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4792" y="3282370"/>
            <a:ext cx="914400" cy="914400"/>
          </a:xfrm>
          <a:prstGeom prst="rect">
            <a:avLst/>
          </a:prstGeom>
        </p:spPr>
      </p:pic>
      <p:sp>
        <p:nvSpPr>
          <p:cNvPr id="64" name="Bisel 10">
            <a:extLst>
              <a:ext uri="{FF2B5EF4-FFF2-40B4-BE49-F238E27FC236}">
                <a16:creationId xmlns:a16="http://schemas.microsoft.com/office/drawing/2014/main" id="{E0088580-111D-4D80-B3BE-E7804090A15D}"/>
              </a:ext>
            </a:extLst>
          </p:cNvPr>
          <p:cNvSpPr/>
          <p:nvPr/>
        </p:nvSpPr>
        <p:spPr>
          <a:xfrm>
            <a:off x="2455905" y="3839293"/>
            <a:ext cx="6162329" cy="3032958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12">
            <a:extLst>
              <a:ext uri="{FF2B5EF4-FFF2-40B4-BE49-F238E27FC236}">
                <a16:creationId xmlns:a16="http://schemas.microsoft.com/office/drawing/2014/main" id="{B402A033-FFC8-4927-A585-C0E7BE92F9E6}"/>
              </a:ext>
            </a:extLst>
          </p:cNvPr>
          <p:cNvSpPr txBox="1"/>
          <p:nvPr/>
        </p:nvSpPr>
        <p:spPr>
          <a:xfrm>
            <a:off x="2937140" y="4246781"/>
            <a:ext cx="5225937" cy="2246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31145B"/>
                </a:solidFill>
                <a:effectLst/>
                <a:uLnTx/>
                <a:uFillTx/>
                <a:latin typeface="Avenir Book" panose="020B0604020202020204" charset="0"/>
                <a:ea typeface="+mn-ea"/>
                <a:cs typeface="Avenir Book" panose="020B0604020202020204" charset="0"/>
              </a:rPr>
              <a:t>Historias en </a:t>
            </a:r>
            <a:r>
              <a:rPr kumimoji="0" lang="es-CO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31145B"/>
                </a:solidFill>
                <a:effectLst/>
                <a:uLnTx/>
                <a:uFillTx/>
                <a:latin typeface="Avenir Book" panose="020B0604020202020204" charset="0"/>
                <a:ea typeface="+mn-ea"/>
                <a:cs typeface="Avenir Book" panose="020B0604020202020204" charset="0"/>
              </a:rPr>
              <a:t>AltaVoz</a:t>
            </a:r>
            <a:endParaRPr kumimoji="0" lang="es-CO" sz="2000" b="1" i="0" u="none" strike="noStrike" kern="1200" cap="none" spc="0" normalizeH="0" baseline="0" noProof="0" dirty="0">
              <a:ln>
                <a:noFill/>
              </a:ln>
              <a:solidFill>
                <a:srgbClr val="31145B"/>
              </a:solidFill>
              <a:effectLst/>
              <a:uLnTx/>
              <a:uFillTx/>
              <a:latin typeface="Avenir Book" panose="020B0604020202020204" charset="0"/>
              <a:ea typeface="+mn-ea"/>
              <a:cs typeface="Avenir Book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B0604020202020204" charset="0"/>
                <a:ea typeface="+mn-lt"/>
                <a:cs typeface="Avenir Book" panose="020B0604020202020204" charset="0"/>
              </a:rPr>
              <a:t>Promover la escucha del programa radial de promoción de lectura Historias en </a:t>
            </a:r>
            <a:r>
              <a:rPr kumimoji="0" lang="es-MX" sz="1800" b="0" i="0" u="none" strike="noStrike" kern="1200" cap="none" spc="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B0604020202020204" charset="0"/>
                <a:ea typeface="+mn-lt"/>
                <a:cs typeface="Avenir Book" panose="020B0604020202020204" charset="0"/>
              </a:rPr>
              <a:t>AltaVoz</a:t>
            </a:r>
            <a:r>
              <a:rPr kumimoji="0" lang="es-MX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B0604020202020204" charset="0"/>
                <a:ea typeface="+mn-lt"/>
                <a:cs typeface="Avenir Book" panose="020B0604020202020204" charset="0"/>
              </a:rPr>
              <a:t>, todos los jueves en la emisora Radio Nacional de Colombia de 2:00 a 3:00 pm.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B0604020202020204" charset="0"/>
              <a:ea typeface="+mn-lt"/>
              <a:cs typeface="Avenir Book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B0604020202020204" charset="0"/>
              <a:ea typeface="+mn-lt"/>
              <a:cs typeface="Avenir Book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B0604020202020204" charset="0"/>
                <a:ea typeface="+mn-lt"/>
                <a:cs typeface="Avenir Book" panose="020B0604020202020204" charset="0"/>
              </a:rPr>
              <a:t>Promover además su emisión a través de emisoras locales.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B0604020202020204" charset="0"/>
              <a:ea typeface="+mn-ea"/>
              <a:cs typeface="Avenir Book" panose="020B0604020202020204" charset="0"/>
            </a:endParaRPr>
          </a:p>
        </p:txBody>
      </p:sp>
      <p:sp>
        <p:nvSpPr>
          <p:cNvPr id="66" name="Rectángulo redondeado 11">
            <a:extLst>
              <a:ext uri="{FF2B5EF4-FFF2-40B4-BE49-F238E27FC236}">
                <a16:creationId xmlns:a16="http://schemas.microsoft.com/office/drawing/2014/main" id="{CBB50C8E-6D27-4ACA-B6CF-C264839D5FD6}"/>
              </a:ext>
            </a:extLst>
          </p:cNvPr>
          <p:cNvSpPr/>
          <p:nvPr/>
        </p:nvSpPr>
        <p:spPr>
          <a:xfrm>
            <a:off x="1583265" y="7300625"/>
            <a:ext cx="5358986" cy="16881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B0604020202020204" charset="0"/>
                <a:ea typeface="+mn-ea"/>
                <a:cs typeface="Avenir Book" panose="020B0604020202020204" charset="0"/>
              </a:rPr>
              <a:t>Formular su Plan Territorial de Lectura Escritura y oralidad.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 panose="020B0604020202020204" charset="0"/>
                <a:ea typeface="+mn-ea"/>
                <a:cs typeface="Avenir Book" panose="020B0604020202020204" charset="0"/>
              </a:rPr>
              <a:t>Consultar el diagnóstico y promover el fortalecimiento de sus Biblioteca Escolar.</a:t>
            </a:r>
            <a:endParaRPr kumimoji="0" lang="es-CO" sz="18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 panose="020B0604020202020204" charset="0"/>
              <a:ea typeface="+mn-ea"/>
              <a:cs typeface="Avenir Book" panose="020B060402020202020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CO" sz="18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 panose="020B0604020202020204" charset="0"/>
              <a:ea typeface="+mn-ea"/>
              <a:cs typeface="Avenir Book" panose="020B0604020202020204" charset="0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8F93D0CE-F9F2-4B2D-99B6-407E481D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251" y="1545898"/>
            <a:ext cx="3224646" cy="145691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70C0"/>
            </a:outerShdw>
          </a:effectLst>
        </p:spPr>
      </p:pic>
      <p:sp>
        <p:nvSpPr>
          <p:cNvPr id="68" name="Diagrama de flujo: documento 67">
            <a:extLst>
              <a:ext uri="{FF2B5EF4-FFF2-40B4-BE49-F238E27FC236}">
                <a16:creationId xmlns:a16="http://schemas.microsoft.com/office/drawing/2014/main" id="{50A64AD5-B2A8-40FF-A447-5D09868C71D2}"/>
              </a:ext>
            </a:extLst>
          </p:cNvPr>
          <p:cNvSpPr/>
          <p:nvPr/>
        </p:nvSpPr>
        <p:spPr>
          <a:xfrm>
            <a:off x="10059273" y="6984335"/>
            <a:ext cx="6434268" cy="2981090"/>
          </a:xfrm>
          <a:prstGeom prst="flowChartDocumen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Book" panose="020B0604020202020204" charset="0"/>
                <a:ea typeface="+mn-ea"/>
                <a:cs typeface="Avenir Book" panose="020B0604020202020204" charset="0"/>
              </a:rPr>
              <a:t>Promover la participación en la convocatoria </a:t>
            </a:r>
            <a:r>
              <a:rPr kumimoji="0" lang="es-MX" sz="1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Book" panose="020B0604020202020204" charset="0"/>
                <a:ea typeface="+mn-ea"/>
                <a:cs typeface="Avenir Book" panose="020B0604020202020204" charset="0"/>
              </a:rPr>
              <a:t>PALABRAS EN MOVIMIENTO 2021</a:t>
            </a:r>
            <a:r>
              <a:rPr kumimoji="0" lang="es-MX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Book" panose="020B0604020202020204" charset="0"/>
                <a:ea typeface="+mn-ea"/>
                <a:cs typeface="Avenir Book" panose="020B0604020202020204" charset="0"/>
              </a:rPr>
              <a:t>, en las instituciones educativas que tengan un proyecto que lleve la lectura, la escritura, las palabras y los relatos a todos los espacios de la escuela y su entorno. Podrán inscribir la propuesta hasta el 15 de octubre en el link: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Book" panose="020B0604020202020204" charset="0"/>
                <a:ea typeface="+mn-ea"/>
                <a:cs typeface="Avenir Book" panose="020B0604020202020204" charset="0"/>
                <a:hlinkClick r:id="rId18"/>
              </a:rPr>
              <a:t>http://encuestas.cerlalc.org/index.php/643113?lang=es</a:t>
            </a:r>
            <a:endParaRPr kumimoji="0" lang="es-CO" sz="1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venir Book" panose="020B0604020202020204" charset="0"/>
              <a:ea typeface="+mn-ea"/>
              <a:cs typeface="Avenir Boo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6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439400" y="11163300"/>
            <a:ext cx="823479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50"/>
              </a:lnSpc>
              <a:spcBef>
                <a:spcPct val="0"/>
              </a:spcBef>
            </a:pPr>
            <a:r>
              <a:rPr lang="en-US" sz="8500">
                <a:solidFill>
                  <a:srgbClr val="1A1E2D"/>
                </a:solidFill>
                <a:latin typeface="Noto Serif Display Black Bold"/>
              </a:rPr>
              <a:t>GRACIAS!!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66927" y="1394089"/>
            <a:ext cx="985357" cy="226106"/>
            <a:chOff x="0" y="0"/>
            <a:chExt cx="1313810" cy="30147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01474" cy="3014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1E2D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06168" y="0"/>
              <a:ext cx="301474" cy="3014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1E2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012335" y="0"/>
              <a:ext cx="301474" cy="3014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60053"/>
              </a:solidFill>
            </p:spPr>
          </p:sp>
        </p:grp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59606" y="2711715"/>
            <a:ext cx="3297952" cy="531927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97106" y="1507142"/>
            <a:ext cx="5453997" cy="775115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3C84B1F-F10C-D346-96AB-2CD3009D2B1B}"/>
              </a:ext>
            </a:extLst>
          </p:cNvPr>
          <p:cNvSpPr/>
          <p:nvPr/>
        </p:nvSpPr>
        <p:spPr>
          <a:xfrm>
            <a:off x="-609600" y="-22490"/>
            <a:ext cx="19507199" cy="9585590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92">
              <a:solidFill>
                <a:srgbClr val="034C85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233013">
            <a:off x="-1598758" y="3896092"/>
            <a:ext cx="20784673" cy="2078467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5D445B27-8FC5-5F48-B465-EBB4FB8C8FF9}"/>
              </a:ext>
            </a:extLst>
          </p:cNvPr>
          <p:cNvSpPr/>
          <p:nvPr/>
        </p:nvSpPr>
        <p:spPr>
          <a:xfrm>
            <a:off x="3199206" y="42876"/>
            <a:ext cx="13062111" cy="7988116"/>
          </a:xfrm>
          <a:prstGeom prst="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92">
              <a:solidFill>
                <a:srgbClr val="034C85"/>
              </a:solidFill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992A28B-F77B-BB40-A72B-9CEA0515AB2E}"/>
              </a:ext>
            </a:extLst>
          </p:cNvPr>
          <p:cNvGrpSpPr/>
          <p:nvPr/>
        </p:nvGrpSpPr>
        <p:grpSpPr>
          <a:xfrm>
            <a:off x="5687864" y="3148252"/>
            <a:ext cx="7943733" cy="2791567"/>
            <a:chOff x="2488657" y="3105857"/>
            <a:chExt cx="7413533" cy="2396463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EC9C701A-612A-9946-97AC-9DD04367FA23}"/>
                </a:ext>
              </a:extLst>
            </p:cNvPr>
            <p:cNvSpPr txBox="1"/>
            <p:nvPr/>
          </p:nvSpPr>
          <p:spPr>
            <a:xfrm>
              <a:off x="3050933" y="3105857"/>
              <a:ext cx="56488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  <a:r>
                <a:rPr lang="es-CO" sz="3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</a:t>
              </a:r>
              <a:r>
                <a:rPr lang="es-CO" sz="3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Educación</a:t>
              </a:r>
              <a:r>
                <a:rPr lang="es-CO" sz="3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EsDeTodos</a:t>
              </a:r>
              <a:endParaRPr lang="es-CO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2D5EB8F-FD5E-3641-8EC0-1AA577C0220A}"/>
                </a:ext>
              </a:extLst>
            </p:cNvPr>
            <p:cNvSpPr txBox="1"/>
            <p:nvPr/>
          </p:nvSpPr>
          <p:spPr>
            <a:xfrm>
              <a:off x="2807762" y="5132988"/>
              <a:ext cx="1634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Mineducacion</a:t>
              </a:r>
              <a:endParaRPr lang="es-CO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BC582AC-1F8E-154B-A88E-77C1E2AB5797}"/>
                </a:ext>
              </a:extLst>
            </p:cNvPr>
            <p:cNvSpPr txBox="1"/>
            <p:nvPr/>
          </p:nvSpPr>
          <p:spPr>
            <a:xfrm>
              <a:off x="5203461" y="5132988"/>
              <a:ext cx="2118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@Mineducacion</a:t>
              </a:r>
              <a:endParaRPr lang="es-CO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33604FD-F607-C34F-A23D-9611B6A9E14E}"/>
                </a:ext>
              </a:extLst>
            </p:cNvPr>
            <p:cNvSpPr txBox="1"/>
            <p:nvPr/>
          </p:nvSpPr>
          <p:spPr>
            <a:xfrm>
              <a:off x="7783450" y="5132988"/>
              <a:ext cx="2118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@Mineducacion</a:t>
              </a:r>
              <a:endParaRPr lang="es-CO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C40495D-9D1F-C148-B4D3-77415729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8657" y="5209699"/>
              <a:ext cx="304779" cy="215885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308285D1-F7F9-C345-AA9D-B75E91A6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78359" y="5203350"/>
              <a:ext cx="266681" cy="228584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CF6F805C-7339-D645-8CB6-B1D4BC445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69041" y="5197000"/>
              <a:ext cx="228584" cy="241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884</Words>
  <Application>Microsoft Office PowerPoint</Application>
  <PresentationFormat>Personalizado</PresentationFormat>
  <Paragraphs>62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Avenir Book</vt:lpstr>
      <vt:lpstr>Calibri</vt:lpstr>
      <vt:lpstr>Noto Serif Display Black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Verde Rojo Negro Colorido Sencillo Clase de Ciencias Presentación Educativa</dc:title>
  <dc:creator>user</dc:creator>
  <cp:lastModifiedBy>Apoyo Transversal PNLE</cp:lastModifiedBy>
  <cp:revision>102</cp:revision>
  <dcterms:created xsi:type="dcterms:W3CDTF">2006-08-16T00:00:00Z</dcterms:created>
  <dcterms:modified xsi:type="dcterms:W3CDTF">2021-08-30T20:58:47Z</dcterms:modified>
  <dc:identifier>DAEfbOd_Gtk</dc:identifier>
</cp:coreProperties>
</file>